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39"/>
  </p:notesMasterIdLst>
  <p:sldIdLst>
    <p:sldId id="256" r:id="rId3"/>
    <p:sldId id="257" r:id="rId4"/>
    <p:sldId id="258" r:id="rId5"/>
    <p:sldId id="293" r:id="rId6"/>
    <p:sldId id="259" r:id="rId7"/>
    <p:sldId id="292" r:id="rId8"/>
    <p:sldId id="324" r:id="rId9"/>
    <p:sldId id="326" r:id="rId10"/>
    <p:sldId id="325" r:id="rId11"/>
    <p:sldId id="315" r:id="rId12"/>
    <p:sldId id="285" r:id="rId13"/>
    <p:sldId id="309" r:id="rId14"/>
    <p:sldId id="312" r:id="rId15"/>
    <p:sldId id="313" r:id="rId16"/>
    <p:sldId id="314" r:id="rId17"/>
    <p:sldId id="261" r:id="rId18"/>
    <p:sldId id="260" r:id="rId19"/>
    <p:sldId id="316" r:id="rId20"/>
    <p:sldId id="317" r:id="rId21"/>
    <p:sldId id="318" r:id="rId22"/>
    <p:sldId id="319" r:id="rId23"/>
    <p:sldId id="320" r:id="rId24"/>
    <p:sldId id="321" r:id="rId25"/>
    <p:sldId id="322" r:id="rId26"/>
    <p:sldId id="323" r:id="rId27"/>
    <p:sldId id="291" r:id="rId28"/>
    <p:sldId id="286" r:id="rId29"/>
    <p:sldId id="287" r:id="rId30"/>
    <p:sldId id="288" r:id="rId31"/>
    <p:sldId id="289" r:id="rId32"/>
    <p:sldId id="290" r:id="rId33"/>
    <p:sldId id="263" r:id="rId34"/>
    <p:sldId id="294" r:id="rId35"/>
    <p:sldId id="295" r:id="rId36"/>
    <p:sldId id="327" r:id="rId37"/>
    <p:sldId id="284" r:id="rId38"/>
  </p:sldIdLst>
  <p:sldSz cx="24377650" cy="13716000"/>
  <p:notesSz cx="6858000" cy="9144000"/>
  <p:embeddedFontLst>
    <p:embeddedFont>
      <p:font typeface="Calibri" panose="020F0502020204030204" pitchFamily="34" charset="0"/>
      <p:regular r:id="rId40"/>
      <p:bold r:id="rId41"/>
      <p:italic r:id="rId42"/>
      <p:boldItalic r:id="rId43"/>
    </p:embeddedFont>
    <p:embeddedFont>
      <p:font typeface="Poppins Light" panose="000004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LOAbJoWw2D3daB0VORRW/lzmx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460C9-7EDB-444D-9309-1F5748587B30}" v="34" dt="2022-04-04T09:18:50.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48" d="100"/>
          <a:sy n="48" d="100"/>
        </p:scale>
        <p:origin x="540" y="64"/>
      </p:cViewPr>
      <p:guideLst>
        <p:guide orient="horz" pos="4320"/>
        <p:guide pos="76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Light"/>
                <a:ea typeface="Poppins Light"/>
                <a:cs typeface="Poppins Light"/>
                <a:sym typeface="Poppins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Light"/>
                <a:ea typeface="Poppins Light"/>
                <a:cs typeface="Poppins Light"/>
                <a:sym typeface="Poppins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oppins Light"/>
                <a:ea typeface="Poppins Light"/>
                <a:cs typeface="Poppins Light"/>
                <a:sym typeface="Poppins Ligh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oppins Light"/>
                <a:ea typeface="Poppins Light"/>
                <a:cs typeface="Poppins Light"/>
                <a:sym typeface="Poppins Ligh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oppins Light"/>
                <a:ea typeface="Poppins Light"/>
                <a:cs typeface="Poppins Light"/>
                <a:sym typeface="Poppins Ligh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oppins Light"/>
                <a:ea typeface="Poppins Light"/>
                <a:cs typeface="Poppins Light"/>
                <a:sym typeface="Poppins Ligh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oppins Light"/>
                <a:ea typeface="Poppins Light"/>
                <a:cs typeface="Poppins Light"/>
                <a:sym typeface="Poppins Light"/>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Light"/>
                <a:ea typeface="Poppins Light"/>
                <a:cs typeface="Poppins Light"/>
                <a:sym typeface="Poppins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Poppins Light"/>
                <a:ea typeface="Poppins Light"/>
                <a:cs typeface="Poppins Light"/>
                <a:sym typeface="Poppins Light"/>
              </a:rPr>
              <a:t>‹N°›</a:t>
            </a:fld>
            <a:endParaRPr sz="1200" b="0" i="0" u="none" strike="noStrike" cap="none">
              <a:solidFill>
                <a:schemeClr val="dk1"/>
              </a:solidFill>
              <a:latin typeface="Poppins Light"/>
              <a:ea typeface="Poppins Light"/>
              <a:cs typeface="Poppins Light"/>
              <a:sym typeface="Poppins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p:txBody>
      </p:sp>
      <p:sp>
        <p:nvSpPr>
          <p:cNvPr id="501" name="Google Shape;5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11</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03136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p:txBody>
      </p:sp>
      <p:sp>
        <p:nvSpPr>
          <p:cNvPr id="1106" name="Google Shape;11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Lydia</a:t>
            </a:r>
            <a:endParaRPr/>
          </a:p>
        </p:txBody>
      </p:sp>
      <p:sp>
        <p:nvSpPr>
          <p:cNvPr id="1143" name="Google Shape;11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Poppins Light"/>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Poppins Light"/>
                <a:ea typeface="Poppins Light"/>
                <a:cs typeface="Poppins Light"/>
                <a:sym typeface="Poppins Light"/>
              </a:rPr>
              <a:pPr marL="0" marR="0" lvl="0" indent="0" algn="r" defTabSz="914400" rtl="0" eaLnBrk="1" fontAlgn="auto" latinLnBrk="0" hangingPunct="1">
                <a:lnSpc>
                  <a:spcPct val="100000"/>
                </a:lnSpc>
                <a:spcBef>
                  <a:spcPts val="0"/>
                </a:spcBef>
                <a:spcAft>
                  <a:spcPts val="0"/>
                </a:spcAft>
                <a:buClr>
                  <a:srgbClr val="000000"/>
                </a:buClr>
                <a:buSzPts val="1200"/>
                <a:buFont typeface="Poppins Light"/>
                <a:buNone/>
                <a:tabLst/>
                <a:defRPr/>
              </a:pPr>
              <a:t>13</a:t>
            </a:fld>
            <a:endParaRPr kumimoji="0" sz="1200" b="0" i="0" u="none" strike="noStrike" kern="0" cap="none" spc="0" normalizeH="0" baseline="0" noProof="0">
              <a:ln>
                <a:noFill/>
              </a:ln>
              <a:solidFill>
                <a:srgbClr val="000000"/>
              </a:solidFill>
              <a:effectLst/>
              <a:uLnTx/>
              <a:uFillTx/>
              <a:latin typeface="Poppins Light"/>
              <a:ea typeface="Poppins Light"/>
              <a:cs typeface="Poppins Light"/>
              <a:sym typeface="Poppins 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f624023bb0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p:txBody>
      </p:sp>
      <p:sp>
        <p:nvSpPr>
          <p:cNvPr id="1152" name="Google Shape;1152;gf624023bb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f624023bb0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p:txBody>
      </p:sp>
      <p:sp>
        <p:nvSpPr>
          <p:cNvPr id="1162" name="Google Shape;1162;gf624023bb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Lydia</a:t>
            </a:r>
            <a:endParaRPr/>
          </a:p>
          <a:p>
            <a:pPr marL="0" lvl="0" indent="0" algn="l" rtl="0">
              <a:lnSpc>
                <a:spcPct val="100000"/>
              </a:lnSpc>
              <a:spcBef>
                <a:spcPts val="0"/>
              </a:spcBef>
              <a:spcAft>
                <a:spcPts val="0"/>
              </a:spcAft>
              <a:buSzPts val="1400"/>
              <a:buNone/>
            </a:pPr>
            <a:endParaRPr/>
          </a:p>
        </p:txBody>
      </p:sp>
      <p:sp>
        <p:nvSpPr>
          <p:cNvPr id="223" name="Google Shape;223;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17</a:t>
            </a:fld>
            <a:endParaRPr sz="1200" b="0" i="0" u="none" strike="noStrike" cap="none">
              <a:solidFill>
                <a:srgbClr val="000000"/>
              </a:solidFill>
              <a:latin typeface="Poppins Light"/>
              <a:ea typeface="Poppins Light"/>
              <a:cs typeface="Poppins Light"/>
              <a:sym typeface="Poppins 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18</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368046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19</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267516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20</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606515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21</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4050177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22</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32187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23</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4054348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24</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222270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25</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487021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26</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3040037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27</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458535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28</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4263985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29</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3079313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Lydia</a:t>
            </a:r>
            <a:endParaRPr/>
          </a:p>
          <a:p>
            <a:pPr marL="0" lvl="0" indent="0" algn="l" rtl="0">
              <a:lnSpc>
                <a:spcPct val="100000"/>
              </a:lnSpc>
              <a:spcBef>
                <a:spcPts val="0"/>
              </a:spcBef>
              <a:spcAft>
                <a:spcPts val="0"/>
              </a:spcAft>
              <a:buSzPts val="1400"/>
              <a:buNone/>
            </a:pPr>
            <a:endParaRPr/>
          </a:p>
        </p:txBody>
      </p:sp>
      <p:sp>
        <p:nvSpPr>
          <p:cNvPr id="195" name="Google Shape;19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30</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142766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Lydia</a:t>
            </a:r>
            <a:endParaRPr/>
          </a:p>
          <a:p>
            <a:pPr marL="0" lvl="0" indent="0" algn="l" rtl="0">
              <a:lnSpc>
                <a:spcPct val="100000"/>
              </a:lnSpc>
              <a:spcBef>
                <a:spcPts val="0"/>
              </a:spcBef>
              <a:spcAft>
                <a:spcPts val="0"/>
              </a:spcAft>
              <a:buSzPts val="1400"/>
              <a:buNone/>
            </a:pPr>
            <a:endParaRPr/>
          </a:p>
        </p:txBody>
      </p:sp>
      <p:sp>
        <p:nvSpPr>
          <p:cNvPr id="223" name="Google Shape;223;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5115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3" name="Google Shape;24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32</a:t>
            </a:fld>
            <a:endParaRPr sz="1200" b="0" i="0" u="none" strike="noStrike" cap="none">
              <a:solidFill>
                <a:srgbClr val="000000"/>
              </a:solidFill>
              <a:latin typeface="Poppins Light"/>
              <a:ea typeface="Poppins Light"/>
              <a:cs typeface="Poppins Light"/>
              <a:sym typeface="Poppins 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3" name="Google Shape;24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33</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2072476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3" name="Google Shape;24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34</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782532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f961bcba72_3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f961bcba72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4</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21440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5</a:t>
            </a:fld>
            <a:endParaRPr sz="1200" b="0" i="0" u="none" strike="noStrike" cap="none">
              <a:solidFill>
                <a:srgbClr val="000000"/>
              </a:solidFill>
              <a:latin typeface="Poppins Light"/>
              <a:ea typeface="Poppins Light"/>
              <a:cs typeface="Poppins Light"/>
              <a:sym typeface="Poppins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6</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39239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7</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26906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8</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103045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Christelle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Poppins Light"/>
              <a:buNone/>
            </a:pPr>
            <a:fld id="{00000000-1234-1234-1234-123412341234}" type="slidenum">
              <a:rPr lang="en-US" sz="1200" b="0" i="0" u="none" strike="noStrike" cap="none">
                <a:solidFill>
                  <a:srgbClr val="000000"/>
                </a:solidFill>
                <a:latin typeface="Poppins Light"/>
                <a:ea typeface="Poppins Light"/>
                <a:cs typeface="Poppins Light"/>
                <a:sym typeface="Poppins Light"/>
              </a:rPr>
              <a:t>9</a:t>
            </a:fld>
            <a:endParaRPr sz="1200" b="0" i="0" u="none" strike="noStrike" cap="none">
              <a:solidFill>
                <a:srgbClr val="000000"/>
              </a:solidFill>
              <a:latin typeface="Poppins Light"/>
              <a:ea typeface="Poppins Light"/>
              <a:cs typeface="Poppins Light"/>
              <a:sym typeface="Poppins Light"/>
            </a:endParaRPr>
          </a:p>
        </p:txBody>
      </p:sp>
    </p:spTree>
    <p:extLst>
      <p:ext uri="{BB962C8B-B14F-4D97-AF65-F5344CB8AC3E}">
        <p14:creationId xmlns:p14="http://schemas.microsoft.com/office/powerpoint/2010/main" val="2770494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lide de Chapitre">
  <p:cSld name="1_Slide de Chapitre">
    <p:spTree>
      <p:nvGrpSpPr>
        <p:cNvPr id="1" name="Shape 15"/>
        <p:cNvGrpSpPr/>
        <p:nvPr/>
      </p:nvGrpSpPr>
      <p:grpSpPr>
        <a:xfrm>
          <a:off x="0" y="0"/>
          <a:ext cx="0" cy="0"/>
          <a:chOff x="0" y="0"/>
          <a:chExt cx="0" cy="0"/>
        </a:xfrm>
      </p:grpSpPr>
      <p:sp>
        <p:nvSpPr>
          <p:cNvPr id="16" name="Google Shape;16;p31"/>
          <p:cNvSpPr txBox="1">
            <a:spLocks noGrp="1"/>
          </p:cNvSpPr>
          <p:nvPr>
            <p:ph type="body" idx="1"/>
          </p:nvPr>
        </p:nvSpPr>
        <p:spPr>
          <a:xfrm>
            <a:off x="6665118" y="2743200"/>
            <a:ext cx="11047414" cy="8229600"/>
          </a:xfrm>
          <a:prstGeom prst="rect">
            <a:avLst/>
          </a:prstGeom>
          <a:solidFill>
            <a:schemeClr val="lt1"/>
          </a:solidFill>
          <a:ln>
            <a:noFill/>
          </a:ln>
        </p:spPr>
        <p:txBody>
          <a:bodyPr spcFirstLastPara="1" wrap="square" lIns="91425" tIns="45700" rIns="91425" bIns="540000" anchor="ctr" anchorCtr="0">
            <a:noAutofit/>
          </a:bodyPr>
          <a:lstStyle>
            <a:lvl1pPr marL="457200" lvl="0" indent="-228600" algn="ctr">
              <a:lnSpc>
                <a:spcPct val="90000"/>
              </a:lnSpc>
              <a:spcBef>
                <a:spcPts val="2000"/>
              </a:spcBef>
              <a:spcAft>
                <a:spcPts val="0"/>
              </a:spcAft>
              <a:buClr>
                <a:schemeClr val="dk1"/>
              </a:buClr>
              <a:buSzPts val="6398"/>
              <a:buNone/>
              <a:defRPr sz="63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7"/>
        <p:cNvGrpSpPr/>
        <p:nvPr/>
      </p:nvGrpSpPr>
      <p:grpSpPr>
        <a:xfrm>
          <a:off x="0" y="0"/>
          <a:ext cx="0" cy="0"/>
          <a:chOff x="0" y="0"/>
          <a:chExt cx="0" cy="0"/>
        </a:xfrm>
      </p:grpSpPr>
      <p:sp>
        <p:nvSpPr>
          <p:cNvPr id="78" name="Google Shape;78;p44"/>
          <p:cNvSpPr txBox="1">
            <a:spLocks noGrp="1"/>
          </p:cNvSpPr>
          <p:nvPr>
            <p:ph type="title"/>
          </p:nvPr>
        </p:nvSpPr>
        <p:spPr>
          <a:xfrm>
            <a:off x="1679140" y="914400"/>
            <a:ext cx="7862426"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398"/>
              <a:buFont typeface="Calibri"/>
              <a:buNone/>
              <a:defRPr sz="6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79" name="Google Shape;79;p44"/>
          <p:cNvSpPr txBox="1">
            <a:spLocks noGrp="1"/>
          </p:cNvSpPr>
          <p:nvPr>
            <p:ph type="body" idx="1"/>
          </p:nvPr>
        </p:nvSpPr>
        <p:spPr>
          <a:xfrm>
            <a:off x="10363677" y="1974851"/>
            <a:ext cx="12341186" cy="9747250"/>
          </a:xfrm>
          <a:prstGeom prst="rect">
            <a:avLst/>
          </a:prstGeom>
          <a:noFill/>
          <a:ln>
            <a:noFill/>
          </a:ln>
        </p:spPr>
        <p:txBody>
          <a:bodyPr spcFirstLastPara="1" wrap="square" lIns="91425" tIns="45700" rIns="91425" bIns="45700" anchor="t" anchorCtr="0">
            <a:normAutofit/>
          </a:bodyPr>
          <a:lstStyle>
            <a:lvl1pPr marL="457200" lvl="0" indent="-634873" algn="l">
              <a:lnSpc>
                <a:spcPct val="90000"/>
              </a:lnSpc>
              <a:spcBef>
                <a:spcPts val="2000"/>
              </a:spcBef>
              <a:spcAft>
                <a:spcPts val="0"/>
              </a:spcAft>
              <a:buClr>
                <a:schemeClr val="dk1"/>
              </a:buClr>
              <a:buSzPts val="6398"/>
              <a:buChar char="•"/>
              <a:defRPr sz="6398"/>
            </a:lvl1pPr>
            <a:lvl2pPr marL="914400" lvl="1" indent="-584136" algn="l">
              <a:lnSpc>
                <a:spcPct val="90000"/>
              </a:lnSpc>
              <a:spcBef>
                <a:spcPts val="1000"/>
              </a:spcBef>
              <a:spcAft>
                <a:spcPts val="0"/>
              </a:spcAft>
              <a:buClr>
                <a:schemeClr val="dk1"/>
              </a:buClr>
              <a:buSzPts val="5599"/>
              <a:buChar char="•"/>
              <a:defRPr sz="5599"/>
            </a:lvl2pPr>
            <a:lvl3pPr marL="1371600" lvl="2" indent="-533336" algn="l">
              <a:lnSpc>
                <a:spcPct val="90000"/>
              </a:lnSpc>
              <a:spcBef>
                <a:spcPts val="1000"/>
              </a:spcBef>
              <a:spcAft>
                <a:spcPts val="0"/>
              </a:spcAft>
              <a:buClr>
                <a:schemeClr val="dk1"/>
              </a:buClr>
              <a:buSzPts val="4799"/>
              <a:buChar char="•"/>
              <a:defRPr sz="4799"/>
            </a:lvl3pPr>
            <a:lvl4pPr marL="1828800" lvl="3" indent="-482536" algn="l">
              <a:lnSpc>
                <a:spcPct val="90000"/>
              </a:lnSpc>
              <a:spcBef>
                <a:spcPts val="1000"/>
              </a:spcBef>
              <a:spcAft>
                <a:spcPts val="0"/>
              </a:spcAft>
              <a:buClr>
                <a:schemeClr val="dk1"/>
              </a:buClr>
              <a:buSzPts val="3999"/>
              <a:buChar char="•"/>
              <a:defRPr sz="3999"/>
            </a:lvl4pPr>
            <a:lvl5pPr marL="2286000" lvl="4" indent="-482536" algn="l">
              <a:lnSpc>
                <a:spcPct val="90000"/>
              </a:lnSpc>
              <a:spcBef>
                <a:spcPts val="1000"/>
              </a:spcBef>
              <a:spcAft>
                <a:spcPts val="0"/>
              </a:spcAft>
              <a:buClr>
                <a:schemeClr val="dk1"/>
              </a:buClr>
              <a:buSzPts val="3999"/>
              <a:buChar char="•"/>
              <a:defRPr sz="3999"/>
            </a:lvl5pPr>
            <a:lvl6pPr marL="2743200" lvl="5" indent="-482536" algn="l">
              <a:lnSpc>
                <a:spcPct val="90000"/>
              </a:lnSpc>
              <a:spcBef>
                <a:spcPts val="1000"/>
              </a:spcBef>
              <a:spcAft>
                <a:spcPts val="0"/>
              </a:spcAft>
              <a:buClr>
                <a:schemeClr val="dk1"/>
              </a:buClr>
              <a:buSzPts val="3999"/>
              <a:buChar char="•"/>
              <a:defRPr sz="3999"/>
            </a:lvl6pPr>
            <a:lvl7pPr marL="3200400" lvl="6" indent="-482536" algn="l">
              <a:lnSpc>
                <a:spcPct val="90000"/>
              </a:lnSpc>
              <a:spcBef>
                <a:spcPts val="1000"/>
              </a:spcBef>
              <a:spcAft>
                <a:spcPts val="0"/>
              </a:spcAft>
              <a:buClr>
                <a:schemeClr val="dk1"/>
              </a:buClr>
              <a:buSzPts val="3999"/>
              <a:buChar char="•"/>
              <a:defRPr sz="3999"/>
            </a:lvl7pPr>
            <a:lvl8pPr marL="3657600" lvl="7" indent="-482536" algn="l">
              <a:lnSpc>
                <a:spcPct val="90000"/>
              </a:lnSpc>
              <a:spcBef>
                <a:spcPts val="1000"/>
              </a:spcBef>
              <a:spcAft>
                <a:spcPts val="0"/>
              </a:spcAft>
              <a:buClr>
                <a:schemeClr val="dk1"/>
              </a:buClr>
              <a:buSzPts val="3999"/>
              <a:buChar char="•"/>
              <a:defRPr sz="3999"/>
            </a:lvl8pPr>
            <a:lvl9pPr marL="4114800" lvl="8" indent="-482536" algn="l">
              <a:lnSpc>
                <a:spcPct val="90000"/>
              </a:lnSpc>
              <a:spcBef>
                <a:spcPts val="1000"/>
              </a:spcBef>
              <a:spcAft>
                <a:spcPts val="0"/>
              </a:spcAft>
              <a:buClr>
                <a:schemeClr val="dk1"/>
              </a:buClr>
              <a:buSzPts val="3999"/>
              <a:buChar char="•"/>
              <a:defRPr sz="3999"/>
            </a:lvl9pPr>
          </a:lstStyle>
          <a:p>
            <a:pPr lvl="0"/>
            <a:r>
              <a:rPr lang="fr-FR"/>
              <a:t>Cliquez pour modifier les styles du texte du masque</a:t>
            </a:r>
          </a:p>
        </p:txBody>
      </p:sp>
      <p:sp>
        <p:nvSpPr>
          <p:cNvPr id="80" name="Google Shape;80;p44"/>
          <p:cNvSpPr txBox="1">
            <a:spLocks noGrp="1"/>
          </p:cNvSpPr>
          <p:nvPr>
            <p:ph type="body" idx="2"/>
          </p:nvPr>
        </p:nvSpPr>
        <p:spPr>
          <a:xfrm>
            <a:off x="1679140" y="4114800"/>
            <a:ext cx="7862426"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199"/>
              <a:buNone/>
              <a:defRPr sz="3199"/>
            </a:lvl1pPr>
            <a:lvl2pPr marL="914400" lvl="1" indent="-228600" algn="l">
              <a:lnSpc>
                <a:spcPct val="90000"/>
              </a:lnSpc>
              <a:spcBef>
                <a:spcPts val="1000"/>
              </a:spcBef>
              <a:spcAft>
                <a:spcPts val="0"/>
              </a:spcAft>
              <a:buClr>
                <a:schemeClr val="dk1"/>
              </a:buClr>
              <a:buSzPts val="2799"/>
              <a:buNone/>
              <a:defRPr sz="2799"/>
            </a:lvl2pPr>
            <a:lvl3pPr marL="1371600" lvl="2" indent="-228600" algn="l">
              <a:lnSpc>
                <a:spcPct val="90000"/>
              </a:lnSpc>
              <a:spcBef>
                <a:spcPts val="1000"/>
              </a:spcBef>
              <a:spcAft>
                <a:spcPts val="0"/>
              </a:spcAft>
              <a:buClr>
                <a:schemeClr val="dk1"/>
              </a:buClr>
              <a:buSzPts val="2399"/>
              <a:buNone/>
              <a:defRPr sz="2399"/>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pPr lvl="0"/>
            <a:r>
              <a:rPr lang="fr-FR"/>
              <a:t>Cliquez pour modifier les styles du texte du masque</a:t>
            </a:r>
          </a:p>
        </p:txBody>
      </p:sp>
      <p:sp>
        <p:nvSpPr>
          <p:cNvPr id="81" name="Google Shape;81;p44"/>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4"/>
        <p:cNvGrpSpPr/>
        <p:nvPr/>
      </p:nvGrpSpPr>
      <p:grpSpPr>
        <a:xfrm>
          <a:off x="0" y="0"/>
          <a:ext cx="0" cy="0"/>
          <a:chOff x="0" y="0"/>
          <a:chExt cx="0" cy="0"/>
        </a:xfrm>
      </p:grpSpPr>
      <p:sp>
        <p:nvSpPr>
          <p:cNvPr id="85" name="Google Shape;85;p45"/>
          <p:cNvSpPr txBox="1">
            <a:spLocks noGrp="1"/>
          </p:cNvSpPr>
          <p:nvPr>
            <p:ph type="title"/>
          </p:nvPr>
        </p:nvSpPr>
        <p:spPr>
          <a:xfrm>
            <a:off x="1679140" y="914400"/>
            <a:ext cx="7862426"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398"/>
              <a:buFont typeface="Calibri"/>
              <a:buNone/>
              <a:defRPr sz="6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86" name="Google Shape;86;p45"/>
          <p:cNvSpPr>
            <a:spLocks noGrp="1"/>
          </p:cNvSpPr>
          <p:nvPr>
            <p:ph type="pic" idx="2"/>
          </p:nvPr>
        </p:nvSpPr>
        <p:spPr>
          <a:xfrm>
            <a:off x="10363677" y="1974851"/>
            <a:ext cx="12341186" cy="9747250"/>
          </a:xfrm>
          <a:prstGeom prst="rect">
            <a:avLst/>
          </a:prstGeom>
          <a:noFill/>
          <a:ln>
            <a:noFill/>
          </a:ln>
        </p:spPr>
      </p:sp>
      <p:sp>
        <p:nvSpPr>
          <p:cNvPr id="87" name="Google Shape;87;p45"/>
          <p:cNvSpPr txBox="1">
            <a:spLocks noGrp="1"/>
          </p:cNvSpPr>
          <p:nvPr>
            <p:ph type="body" idx="1"/>
          </p:nvPr>
        </p:nvSpPr>
        <p:spPr>
          <a:xfrm>
            <a:off x="1679140" y="4114800"/>
            <a:ext cx="7862426"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199"/>
              <a:buNone/>
              <a:defRPr sz="3199"/>
            </a:lvl1pPr>
            <a:lvl2pPr marL="914400" lvl="1" indent="-228600" algn="l">
              <a:lnSpc>
                <a:spcPct val="90000"/>
              </a:lnSpc>
              <a:spcBef>
                <a:spcPts val="1000"/>
              </a:spcBef>
              <a:spcAft>
                <a:spcPts val="0"/>
              </a:spcAft>
              <a:buClr>
                <a:schemeClr val="dk1"/>
              </a:buClr>
              <a:buSzPts val="2799"/>
              <a:buNone/>
              <a:defRPr sz="2799"/>
            </a:lvl2pPr>
            <a:lvl3pPr marL="1371600" lvl="2" indent="-228600" algn="l">
              <a:lnSpc>
                <a:spcPct val="90000"/>
              </a:lnSpc>
              <a:spcBef>
                <a:spcPts val="1000"/>
              </a:spcBef>
              <a:spcAft>
                <a:spcPts val="0"/>
              </a:spcAft>
              <a:buClr>
                <a:schemeClr val="dk1"/>
              </a:buClr>
              <a:buSzPts val="2399"/>
              <a:buNone/>
              <a:defRPr sz="2399"/>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pPr lvl="0"/>
            <a:r>
              <a:rPr lang="fr-FR"/>
              <a:t>Cliquez pour modifier les styles du texte du masque</a:t>
            </a:r>
          </a:p>
        </p:txBody>
      </p:sp>
      <p:sp>
        <p:nvSpPr>
          <p:cNvPr id="88" name="Google Shape;88;p45"/>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5"/>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1"/>
        <p:cNvGrpSpPr/>
        <p:nvPr/>
      </p:nvGrpSpPr>
      <p:grpSpPr>
        <a:xfrm>
          <a:off x="0" y="0"/>
          <a:ext cx="0" cy="0"/>
          <a:chOff x="0" y="0"/>
          <a:chExt cx="0" cy="0"/>
        </a:xfrm>
      </p:grpSpPr>
      <p:sp>
        <p:nvSpPr>
          <p:cNvPr id="92" name="Google Shape;92;p46"/>
          <p:cNvSpPr txBox="1">
            <a:spLocks noGrp="1"/>
          </p:cNvSpPr>
          <p:nvPr>
            <p:ph type="title"/>
          </p:nvPr>
        </p:nvSpPr>
        <p:spPr>
          <a:xfrm rot="5400000">
            <a:off x="14261634" y="3913873"/>
            <a:ext cx="11623676" cy="52564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93" name="Google Shape;93;p46"/>
          <p:cNvSpPr txBox="1">
            <a:spLocks noGrp="1"/>
          </p:cNvSpPr>
          <p:nvPr>
            <p:ph type="body" idx="1"/>
          </p:nvPr>
        </p:nvSpPr>
        <p:spPr>
          <a:xfrm rot="5400000">
            <a:off x="3596411" y="-1190198"/>
            <a:ext cx="11623676" cy="1546457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
        <p:nvSpPr>
          <p:cNvPr id="94" name="Google Shape;94;p46"/>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6"/>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6"/>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lide de Chapitre">
  <p:cSld name="1_Slide de Chapitre">
    <p:spTree>
      <p:nvGrpSpPr>
        <p:cNvPr id="1" name="Shape 15"/>
        <p:cNvGrpSpPr/>
        <p:nvPr/>
      </p:nvGrpSpPr>
      <p:grpSpPr>
        <a:xfrm>
          <a:off x="0" y="0"/>
          <a:ext cx="0" cy="0"/>
          <a:chOff x="0" y="0"/>
          <a:chExt cx="0" cy="0"/>
        </a:xfrm>
      </p:grpSpPr>
      <p:sp>
        <p:nvSpPr>
          <p:cNvPr id="16" name="Google Shape;16;p31"/>
          <p:cNvSpPr txBox="1">
            <a:spLocks noGrp="1"/>
          </p:cNvSpPr>
          <p:nvPr>
            <p:ph type="body" idx="1"/>
          </p:nvPr>
        </p:nvSpPr>
        <p:spPr>
          <a:xfrm>
            <a:off x="6665118" y="2743200"/>
            <a:ext cx="11047414" cy="8229600"/>
          </a:xfrm>
          <a:prstGeom prst="rect">
            <a:avLst/>
          </a:prstGeom>
          <a:solidFill>
            <a:schemeClr val="lt1"/>
          </a:solidFill>
          <a:ln>
            <a:noFill/>
          </a:ln>
        </p:spPr>
        <p:txBody>
          <a:bodyPr spcFirstLastPara="1" wrap="square" lIns="91425" tIns="45700" rIns="91425" bIns="540000" anchor="ctr" anchorCtr="0">
            <a:noAutofit/>
          </a:bodyPr>
          <a:lstStyle>
            <a:lvl1pPr marL="457200" lvl="0" indent="-228600" algn="ctr">
              <a:lnSpc>
                <a:spcPct val="90000"/>
              </a:lnSpc>
              <a:spcBef>
                <a:spcPts val="2000"/>
              </a:spcBef>
              <a:spcAft>
                <a:spcPts val="0"/>
              </a:spcAft>
              <a:buClr>
                <a:schemeClr val="dk1"/>
              </a:buClr>
              <a:buSzPts val="6398"/>
              <a:buNone/>
              <a:defRPr sz="63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219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17"/>
        <p:cNvGrpSpPr/>
        <p:nvPr/>
      </p:nvGrpSpPr>
      <p:grpSpPr>
        <a:xfrm>
          <a:off x="0" y="0"/>
          <a:ext cx="0" cy="0"/>
          <a:chOff x="0" y="0"/>
          <a:chExt cx="0" cy="0"/>
        </a:xfrm>
      </p:grpSpPr>
      <p:sp>
        <p:nvSpPr>
          <p:cNvPr id="18" name="Google Shape;18;p32"/>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302065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de Chapitre">
  <p:cSld name="Slide de Chapitre">
    <p:spTree>
      <p:nvGrpSpPr>
        <p:cNvPr id="1" name="Shape 21"/>
        <p:cNvGrpSpPr/>
        <p:nvPr/>
      </p:nvGrpSpPr>
      <p:grpSpPr>
        <a:xfrm>
          <a:off x="0" y="0"/>
          <a:ext cx="0" cy="0"/>
          <a:chOff x="0" y="0"/>
          <a:chExt cx="0" cy="0"/>
        </a:xfrm>
      </p:grpSpPr>
      <p:sp>
        <p:nvSpPr>
          <p:cNvPr id="22" name="Google Shape;22;p33"/>
          <p:cNvSpPr txBox="1">
            <a:spLocks noGrp="1"/>
          </p:cNvSpPr>
          <p:nvPr>
            <p:ph type="body" idx="1"/>
          </p:nvPr>
        </p:nvSpPr>
        <p:spPr>
          <a:xfrm>
            <a:off x="7486050" y="3312000"/>
            <a:ext cx="9271761" cy="7005236"/>
          </a:xfrm>
          <a:prstGeom prst="rect">
            <a:avLst/>
          </a:prstGeom>
          <a:solidFill>
            <a:schemeClr val="lt1"/>
          </a:solidFill>
          <a:ln>
            <a:noFill/>
          </a:ln>
        </p:spPr>
        <p:txBody>
          <a:bodyPr spcFirstLastPara="1" wrap="square" lIns="0" tIns="540000" rIns="0" bIns="45700" anchor="t" anchorCtr="0">
            <a:noAutofit/>
          </a:bodyPr>
          <a:lstStyle>
            <a:lvl1pPr marL="457200" lvl="0" indent="-228600" algn="ctr">
              <a:lnSpc>
                <a:spcPct val="90000"/>
              </a:lnSpc>
              <a:spcBef>
                <a:spcPts val="2000"/>
              </a:spcBef>
              <a:spcAft>
                <a:spcPts val="0"/>
              </a:spcAft>
              <a:buClr>
                <a:schemeClr val="dk1"/>
              </a:buClr>
              <a:buSzPts val="9598"/>
              <a:buNone/>
              <a:defRPr sz="95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3" name="Google Shape;23;p33"/>
          <p:cNvSpPr txBox="1">
            <a:spLocks noGrp="1"/>
          </p:cNvSpPr>
          <p:nvPr>
            <p:ph type="title"/>
          </p:nvPr>
        </p:nvSpPr>
        <p:spPr>
          <a:xfrm>
            <a:off x="7521585" y="5561520"/>
            <a:ext cx="9280479" cy="122064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403F"/>
              </a:buClr>
              <a:buSzPts val="6398"/>
              <a:buFont typeface="Calibri"/>
              <a:buNone/>
              <a:defRPr sz="6398" b="1">
                <a:solidFill>
                  <a:srgbClr val="FF40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3"/>
          <p:cNvSpPr txBox="1">
            <a:spLocks noGrp="1"/>
          </p:cNvSpPr>
          <p:nvPr>
            <p:ph type="body" idx="2"/>
          </p:nvPr>
        </p:nvSpPr>
        <p:spPr>
          <a:xfrm>
            <a:off x="7522790" y="6602627"/>
            <a:ext cx="9271761" cy="10380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2000"/>
              </a:spcBef>
              <a:spcAft>
                <a:spcPts val="0"/>
              </a:spcAft>
              <a:buClr>
                <a:schemeClr val="dk1"/>
              </a:buClr>
              <a:buSzPts val="6398"/>
              <a:buNone/>
              <a:defRPr sz="63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6244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25"/>
        <p:cNvGrpSpPr/>
        <p:nvPr/>
      </p:nvGrpSpPr>
      <p:grpSpPr>
        <a:xfrm>
          <a:off x="0" y="0"/>
          <a:ext cx="0" cy="0"/>
          <a:chOff x="0" y="0"/>
          <a:chExt cx="0" cy="0"/>
        </a:xfrm>
      </p:grpSpPr>
      <p:sp>
        <p:nvSpPr>
          <p:cNvPr id="26" name="Google Shape;26;p34"/>
          <p:cNvSpPr txBox="1">
            <a:spLocks noGrp="1"/>
          </p:cNvSpPr>
          <p:nvPr>
            <p:ph type="body" idx="1"/>
          </p:nvPr>
        </p:nvSpPr>
        <p:spPr>
          <a:xfrm>
            <a:off x="2" y="36000"/>
            <a:ext cx="7917938" cy="1368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7" name="Google Shape;27;p34"/>
          <p:cNvSpPr txBox="1">
            <a:spLocks noGrp="1"/>
          </p:cNvSpPr>
          <p:nvPr>
            <p:ph type="title"/>
          </p:nvPr>
        </p:nvSpPr>
        <p:spPr>
          <a:xfrm>
            <a:off x="7039902" y="1396256"/>
            <a:ext cx="15661785" cy="1930404"/>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403F"/>
              </a:buClr>
              <a:buSzPts val="6398"/>
              <a:buFont typeface="Calibri"/>
              <a:buNone/>
              <a:defRPr sz="6398" b="1">
                <a:solidFill>
                  <a:srgbClr val="FF40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4"/>
          <p:cNvSpPr txBox="1">
            <a:spLocks noGrp="1"/>
          </p:cNvSpPr>
          <p:nvPr>
            <p:ph type="body" idx="2"/>
          </p:nvPr>
        </p:nvSpPr>
        <p:spPr>
          <a:xfrm>
            <a:off x="8594832" y="3651250"/>
            <a:ext cx="14106854" cy="870267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chemeClr val="dk1"/>
              </a:buClr>
              <a:buSzPts val="3199"/>
              <a:buNone/>
              <a:defRPr sz="3199" b="1"/>
            </a:lvl1pPr>
            <a:lvl2pPr marL="914400" lvl="1" indent="-228600" algn="l">
              <a:lnSpc>
                <a:spcPct val="127152"/>
              </a:lnSpc>
              <a:spcBef>
                <a:spcPts val="1200"/>
              </a:spcBef>
              <a:spcAft>
                <a:spcPts val="0"/>
              </a:spcAft>
              <a:buClr>
                <a:schemeClr val="dk1"/>
              </a:buClr>
              <a:buSzPts val="2799"/>
              <a:buNone/>
              <a:defRPr sz="2799"/>
            </a:lvl2pPr>
            <a:lvl3pPr marL="1371600" lvl="2" indent="-406336" algn="l">
              <a:lnSpc>
                <a:spcPct val="127152"/>
              </a:lnSpc>
              <a:spcBef>
                <a:spcPts val="1200"/>
              </a:spcBef>
              <a:spcAft>
                <a:spcPts val="0"/>
              </a:spcAft>
              <a:buClr>
                <a:srgbClr val="FF403F"/>
              </a:buClr>
              <a:buSzPts val="2799"/>
              <a:buChar char="•"/>
              <a:defRPr sz="2799"/>
            </a:lvl3pPr>
            <a:lvl4pPr marL="1828800" lvl="3" indent="-228600" algn="l">
              <a:lnSpc>
                <a:spcPct val="100000"/>
              </a:lnSpc>
              <a:spcBef>
                <a:spcPts val="1200"/>
              </a:spcBef>
              <a:spcAft>
                <a:spcPts val="0"/>
              </a:spcAft>
              <a:buClr>
                <a:schemeClr val="dk1"/>
              </a:buClr>
              <a:buSzPts val="6398"/>
              <a:buNone/>
              <a:defRPr sz="6398" i="0"/>
            </a:lvl4pPr>
            <a:lvl5pPr marL="2286000" lvl="4" indent="-228600" algn="l">
              <a:lnSpc>
                <a:spcPct val="100000"/>
              </a:lnSpc>
              <a:spcBef>
                <a:spcPts val="1200"/>
              </a:spcBef>
              <a:spcAft>
                <a:spcPts val="0"/>
              </a:spcAft>
              <a:buClr>
                <a:srgbClr val="FF403F"/>
              </a:buClr>
              <a:buSzPts val="3599"/>
              <a:buNone/>
              <a:defRPr sz="3599" b="1" i="0">
                <a:solidFill>
                  <a:srgbClr val="FF403F"/>
                </a:solidFill>
              </a:defRPr>
            </a:lvl5pPr>
            <a:lvl6pPr marL="2743200" lvl="5" indent="-457136" algn="l">
              <a:lnSpc>
                <a:spcPct val="150000"/>
              </a:lnSpc>
              <a:spcBef>
                <a:spcPts val="1200"/>
              </a:spcBef>
              <a:spcAft>
                <a:spcPts val="0"/>
              </a:spcAft>
              <a:buClr>
                <a:srgbClr val="FF403F"/>
              </a:buClr>
              <a:buSzPts val="3599"/>
              <a:buFont typeface="Arial"/>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9" name="Google Shape;29;p34"/>
          <p:cNvSpPr txBox="1">
            <a:spLocks noGrp="1"/>
          </p:cNvSpPr>
          <p:nvPr>
            <p:ph type="sldNum" idx="12"/>
          </p:nvPr>
        </p:nvSpPr>
        <p:spPr>
          <a:xfrm>
            <a:off x="8594833" y="12832606"/>
            <a:ext cx="1553915" cy="495936"/>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pic>
        <p:nvPicPr>
          <p:cNvPr id="30" name="Google Shape;30;p34" descr="Afficher l’image source"/>
          <p:cNvPicPr preferRelativeResize="0"/>
          <p:nvPr/>
        </p:nvPicPr>
        <p:blipFill rotWithShape="1">
          <a:blip r:embed="rId2">
            <a:alphaModFix/>
          </a:blip>
          <a:srcRect/>
          <a:stretch/>
        </p:blipFill>
        <p:spPr>
          <a:xfrm>
            <a:off x="21679520" y="12303264"/>
            <a:ext cx="2653773" cy="1364972"/>
          </a:xfrm>
          <a:prstGeom prst="rect">
            <a:avLst/>
          </a:prstGeom>
          <a:noFill/>
          <a:ln>
            <a:noFill/>
          </a:ln>
        </p:spPr>
      </p:pic>
      <p:cxnSp>
        <p:nvCxnSpPr>
          <p:cNvPr id="31" name="Google Shape;31;p34"/>
          <p:cNvCxnSpPr/>
          <p:nvPr/>
        </p:nvCxnSpPr>
        <p:spPr>
          <a:xfrm rot="10800000">
            <a:off x="8594832" y="12712700"/>
            <a:ext cx="810191" cy="0"/>
          </a:xfrm>
          <a:prstGeom prst="straightConnector1">
            <a:avLst/>
          </a:prstGeom>
          <a:noFill/>
          <a:ln w="12700" cap="flat" cmpd="sng">
            <a:solidFill>
              <a:schemeClr val="dk1"/>
            </a:solidFill>
            <a:prstDash val="solid"/>
            <a:miter lim="800000"/>
            <a:headEnd type="none" w="sm" len="sm"/>
            <a:tailEnd type="none" w="sm" len="sm"/>
          </a:ln>
        </p:spPr>
      </p:cxnSp>
      <p:cxnSp>
        <p:nvCxnSpPr>
          <p:cNvPr id="32" name="Google Shape;32;p34"/>
          <p:cNvCxnSpPr/>
          <p:nvPr/>
        </p:nvCxnSpPr>
        <p:spPr>
          <a:xfrm>
            <a:off x="8594831" y="1362072"/>
            <a:ext cx="1811236" cy="0"/>
          </a:xfrm>
          <a:prstGeom prst="straightConnector1">
            <a:avLst/>
          </a:prstGeom>
          <a:noFill/>
          <a:ln w="254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289616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33"/>
        <p:cNvGrpSpPr/>
        <p:nvPr/>
      </p:nvGrpSpPr>
      <p:grpSpPr>
        <a:xfrm>
          <a:off x="0" y="0"/>
          <a:ext cx="0" cy="0"/>
          <a:chOff x="0" y="0"/>
          <a:chExt cx="0" cy="0"/>
        </a:xfrm>
      </p:grpSpPr>
      <p:sp>
        <p:nvSpPr>
          <p:cNvPr id="34" name="Google Shape;34;p40"/>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0"/>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6" name="Google Shape;36;p4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683757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eux contenus">
  <p:cSld name="1_Deux contenus">
    <p:spTree>
      <p:nvGrpSpPr>
        <p:cNvPr id="1" name="Shape 39"/>
        <p:cNvGrpSpPr/>
        <p:nvPr/>
      </p:nvGrpSpPr>
      <p:grpSpPr>
        <a:xfrm>
          <a:off x="0" y="0"/>
          <a:ext cx="0" cy="0"/>
          <a:chOff x="0" y="0"/>
          <a:chExt cx="0" cy="0"/>
        </a:xfrm>
      </p:grpSpPr>
      <p:sp>
        <p:nvSpPr>
          <p:cNvPr id="40" name="Google Shape;40;p35"/>
          <p:cNvSpPr txBox="1">
            <a:spLocks noGrp="1"/>
          </p:cNvSpPr>
          <p:nvPr>
            <p:ph type="body" idx="1"/>
          </p:nvPr>
        </p:nvSpPr>
        <p:spPr>
          <a:xfrm>
            <a:off x="2" y="36000"/>
            <a:ext cx="7917938" cy="13680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1" name="Google Shape;41;p35"/>
          <p:cNvSpPr txBox="1">
            <a:spLocks noGrp="1"/>
          </p:cNvSpPr>
          <p:nvPr>
            <p:ph type="title"/>
          </p:nvPr>
        </p:nvSpPr>
        <p:spPr>
          <a:xfrm>
            <a:off x="7039902" y="1396256"/>
            <a:ext cx="15661785" cy="1930404"/>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403F"/>
              </a:buClr>
              <a:buSzPts val="6398"/>
              <a:buFont typeface="Calibri"/>
              <a:buNone/>
              <a:defRPr sz="6398" b="1">
                <a:solidFill>
                  <a:srgbClr val="FF40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sldNum" idx="12"/>
          </p:nvPr>
        </p:nvSpPr>
        <p:spPr>
          <a:xfrm>
            <a:off x="8594833" y="12832606"/>
            <a:ext cx="1553915" cy="495936"/>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pic>
        <p:nvPicPr>
          <p:cNvPr id="43" name="Google Shape;43;p35" descr="Afficher l’image source"/>
          <p:cNvPicPr preferRelativeResize="0"/>
          <p:nvPr/>
        </p:nvPicPr>
        <p:blipFill rotWithShape="1">
          <a:blip r:embed="rId2">
            <a:alphaModFix/>
          </a:blip>
          <a:srcRect/>
          <a:stretch/>
        </p:blipFill>
        <p:spPr>
          <a:xfrm>
            <a:off x="21679520" y="12303264"/>
            <a:ext cx="2653773" cy="1364972"/>
          </a:xfrm>
          <a:prstGeom prst="rect">
            <a:avLst/>
          </a:prstGeom>
          <a:noFill/>
          <a:ln>
            <a:noFill/>
          </a:ln>
        </p:spPr>
      </p:pic>
      <p:cxnSp>
        <p:nvCxnSpPr>
          <p:cNvPr id="44" name="Google Shape;44;p35"/>
          <p:cNvCxnSpPr/>
          <p:nvPr/>
        </p:nvCxnSpPr>
        <p:spPr>
          <a:xfrm rot="10800000">
            <a:off x="8594832" y="12712700"/>
            <a:ext cx="810191" cy="0"/>
          </a:xfrm>
          <a:prstGeom prst="straightConnector1">
            <a:avLst/>
          </a:prstGeom>
          <a:noFill/>
          <a:ln w="12700" cap="flat" cmpd="sng">
            <a:solidFill>
              <a:schemeClr val="dk1"/>
            </a:solidFill>
            <a:prstDash val="solid"/>
            <a:miter lim="800000"/>
            <a:headEnd type="none" w="sm" len="sm"/>
            <a:tailEnd type="none" w="sm" len="sm"/>
          </a:ln>
        </p:spPr>
      </p:cxnSp>
      <p:cxnSp>
        <p:nvCxnSpPr>
          <p:cNvPr id="45" name="Google Shape;45;p35"/>
          <p:cNvCxnSpPr/>
          <p:nvPr/>
        </p:nvCxnSpPr>
        <p:spPr>
          <a:xfrm>
            <a:off x="8594831" y="1362072"/>
            <a:ext cx="1811236" cy="0"/>
          </a:xfrm>
          <a:prstGeom prst="straightConnector1">
            <a:avLst/>
          </a:prstGeom>
          <a:noFill/>
          <a:ln w="254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4016248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108756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17"/>
        <p:cNvGrpSpPr/>
        <p:nvPr/>
      </p:nvGrpSpPr>
      <p:grpSpPr>
        <a:xfrm>
          <a:off x="0" y="0"/>
          <a:ext cx="0" cy="0"/>
          <a:chOff x="0" y="0"/>
          <a:chExt cx="0" cy="0"/>
        </a:xfrm>
      </p:grpSpPr>
      <p:sp>
        <p:nvSpPr>
          <p:cNvPr id="18" name="Google Shape;18;p32"/>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Deux contenus">
  <p:cSld name="3_Deux contenus">
    <p:spTree>
      <p:nvGrpSpPr>
        <p:cNvPr id="1" name="Shape 47"/>
        <p:cNvGrpSpPr/>
        <p:nvPr/>
      </p:nvGrpSpPr>
      <p:grpSpPr>
        <a:xfrm>
          <a:off x="0" y="0"/>
          <a:ext cx="0" cy="0"/>
          <a:chOff x="0" y="0"/>
          <a:chExt cx="0" cy="0"/>
        </a:xfrm>
      </p:grpSpPr>
      <p:sp>
        <p:nvSpPr>
          <p:cNvPr id="48" name="Google Shape;48;p93"/>
          <p:cNvSpPr txBox="1">
            <a:spLocks noGrp="1"/>
          </p:cNvSpPr>
          <p:nvPr>
            <p:ph type="body" idx="1"/>
          </p:nvPr>
        </p:nvSpPr>
        <p:spPr>
          <a:xfrm>
            <a:off x="2" y="36000"/>
            <a:ext cx="7917938" cy="13680000"/>
          </a:xfrm>
          <a:prstGeom prst="rect">
            <a:avLst/>
          </a:prstGeom>
          <a:noFill/>
          <a:ln>
            <a:noFill/>
          </a:ln>
        </p:spPr>
        <p:txBody>
          <a:bodyPr spcFirstLastPara="1" wrap="square" lIns="91425" tIns="45700" rIns="91425" bIns="45700" anchor="t" anchorCtr="0">
            <a:normAutofit/>
          </a:bodyPr>
          <a:lstStyle>
            <a:lvl1pPr marL="457200" lvl="0" indent="-584136" algn="l">
              <a:lnSpc>
                <a:spcPct val="90000"/>
              </a:lnSpc>
              <a:spcBef>
                <a:spcPts val="2000"/>
              </a:spcBef>
              <a:spcAft>
                <a:spcPts val="0"/>
              </a:spcAft>
              <a:buSzPts val="5599"/>
              <a:buChar char="•"/>
              <a:defRPr/>
            </a:lvl1pPr>
            <a:lvl2pPr marL="914400" lvl="1" indent="-533336" algn="l">
              <a:lnSpc>
                <a:spcPct val="90000"/>
              </a:lnSpc>
              <a:spcBef>
                <a:spcPts val="1000"/>
              </a:spcBef>
              <a:spcAft>
                <a:spcPts val="0"/>
              </a:spcAft>
              <a:buSzPts val="4799"/>
              <a:buChar char="•"/>
              <a:defRPr/>
            </a:lvl2pPr>
            <a:lvl3pPr marL="1371600" lvl="2" indent="-482536" algn="l">
              <a:lnSpc>
                <a:spcPct val="90000"/>
              </a:lnSpc>
              <a:spcBef>
                <a:spcPts val="1000"/>
              </a:spcBef>
              <a:spcAft>
                <a:spcPts val="0"/>
              </a:spcAft>
              <a:buSzPts val="3999"/>
              <a:buChar char="•"/>
              <a:defRPr/>
            </a:lvl3pPr>
            <a:lvl4pPr marL="1828800" lvl="3" indent="-457136" algn="l">
              <a:lnSpc>
                <a:spcPct val="90000"/>
              </a:lnSpc>
              <a:spcBef>
                <a:spcPts val="1000"/>
              </a:spcBef>
              <a:spcAft>
                <a:spcPts val="0"/>
              </a:spcAft>
              <a:buSzPts val="3599"/>
              <a:buChar char="•"/>
              <a:defRPr/>
            </a:lvl4pPr>
            <a:lvl5pPr marL="2286000" lvl="4" indent="-457136" algn="l">
              <a:lnSpc>
                <a:spcPct val="90000"/>
              </a:lnSpc>
              <a:spcBef>
                <a:spcPts val="1000"/>
              </a:spcBef>
              <a:spcAft>
                <a:spcPts val="0"/>
              </a:spcAft>
              <a:buSzPts val="3599"/>
              <a:buChar char="•"/>
              <a:defRPr/>
            </a:lvl5pPr>
            <a:lvl6pPr marL="2743200" lvl="5" indent="-457136" algn="l">
              <a:lnSpc>
                <a:spcPct val="90000"/>
              </a:lnSpc>
              <a:spcBef>
                <a:spcPts val="1000"/>
              </a:spcBef>
              <a:spcAft>
                <a:spcPts val="0"/>
              </a:spcAft>
              <a:buSzPts val="3599"/>
              <a:buChar char="•"/>
              <a:defRPr/>
            </a:lvl6pPr>
            <a:lvl7pPr marL="3200400" lvl="6" indent="-457136" algn="l">
              <a:lnSpc>
                <a:spcPct val="90000"/>
              </a:lnSpc>
              <a:spcBef>
                <a:spcPts val="1000"/>
              </a:spcBef>
              <a:spcAft>
                <a:spcPts val="0"/>
              </a:spcAft>
              <a:buSzPts val="3599"/>
              <a:buChar char="•"/>
              <a:defRPr/>
            </a:lvl7pPr>
            <a:lvl8pPr marL="3657600" lvl="7" indent="-457136" algn="l">
              <a:lnSpc>
                <a:spcPct val="90000"/>
              </a:lnSpc>
              <a:spcBef>
                <a:spcPts val="1000"/>
              </a:spcBef>
              <a:spcAft>
                <a:spcPts val="0"/>
              </a:spcAft>
              <a:buSzPts val="3599"/>
              <a:buChar char="•"/>
              <a:defRPr/>
            </a:lvl8pPr>
            <a:lvl9pPr marL="4114800" lvl="8" indent="-457136" algn="l">
              <a:lnSpc>
                <a:spcPct val="90000"/>
              </a:lnSpc>
              <a:spcBef>
                <a:spcPts val="1000"/>
              </a:spcBef>
              <a:spcAft>
                <a:spcPts val="0"/>
              </a:spcAft>
              <a:buSzPts val="3599"/>
              <a:buChar char="•"/>
              <a:defRPr/>
            </a:lvl9pPr>
          </a:lstStyle>
          <a:p>
            <a:endParaRPr/>
          </a:p>
        </p:txBody>
      </p:sp>
      <p:sp>
        <p:nvSpPr>
          <p:cNvPr id="49" name="Google Shape;49;p93"/>
          <p:cNvSpPr txBox="1">
            <a:spLocks noGrp="1"/>
          </p:cNvSpPr>
          <p:nvPr>
            <p:ph type="title"/>
          </p:nvPr>
        </p:nvSpPr>
        <p:spPr>
          <a:xfrm>
            <a:off x="7039902" y="1396256"/>
            <a:ext cx="15661785" cy="1930404"/>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8798"/>
              <a:buNone/>
              <a:defRPr sz="6398" b="1">
                <a:solidFill>
                  <a:srgbClr val="FF403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3"/>
          <p:cNvSpPr txBox="1">
            <a:spLocks noGrp="1"/>
          </p:cNvSpPr>
          <p:nvPr>
            <p:ph type="sldNum" idx="12"/>
          </p:nvPr>
        </p:nvSpPr>
        <p:spPr>
          <a:xfrm>
            <a:off x="8594833" y="12832606"/>
            <a:ext cx="1553915" cy="495936"/>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C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pic>
        <p:nvPicPr>
          <p:cNvPr id="51" name="Google Shape;51;p93" descr="Afficher l’image source"/>
          <p:cNvPicPr preferRelativeResize="0"/>
          <p:nvPr/>
        </p:nvPicPr>
        <p:blipFill rotWithShape="1">
          <a:blip r:embed="rId2">
            <a:alphaModFix/>
          </a:blip>
          <a:srcRect/>
          <a:stretch/>
        </p:blipFill>
        <p:spPr>
          <a:xfrm>
            <a:off x="21679520" y="12303264"/>
            <a:ext cx="2653773" cy="1364972"/>
          </a:xfrm>
          <a:prstGeom prst="rect">
            <a:avLst/>
          </a:prstGeom>
          <a:noFill/>
          <a:ln>
            <a:noFill/>
          </a:ln>
        </p:spPr>
      </p:pic>
      <p:cxnSp>
        <p:nvCxnSpPr>
          <p:cNvPr id="52" name="Google Shape;52;p93"/>
          <p:cNvCxnSpPr/>
          <p:nvPr/>
        </p:nvCxnSpPr>
        <p:spPr>
          <a:xfrm rot="10800000">
            <a:off x="8594832" y="12712700"/>
            <a:ext cx="810191" cy="0"/>
          </a:xfrm>
          <a:prstGeom prst="straightConnector1">
            <a:avLst/>
          </a:prstGeom>
          <a:noFill/>
          <a:ln w="12700" cap="flat" cmpd="sng">
            <a:solidFill>
              <a:schemeClr val="dk1"/>
            </a:solidFill>
            <a:prstDash val="solid"/>
            <a:round/>
            <a:headEnd type="none" w="sm" len="sm"/>
            <a:tailEnd type="none" w="sm" len="sm"/>
          </a:ln>
        </p:spPr>
      </p:cxnSp>
      <p:cxnSp>
        <p:nvCxnSpPr>
          <p:cNvPr id="53" name="Google Shape;53;p93"/>
          <p:cNvCxnSpPr/>
          <p:nvPr/>
        </p:nvCxnSpPr>
        <p:spPr>
          <a:xfrm>
            <a:off x="8594831" y="1362072"/>
            <a:ext cx="1811236" cy="0"/>
          </a:xfrm>
          <a:prstGeom prst="straightConnector1">
            <a:avLst/>
          </a:prstGeom>
          <a:noFill/>
          <a:ln w="25400"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2225335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Slide de Chapitre">
  <p:cSld name="2_Slide de Chapitre">
    <p:spTree>
      <p:nvGrpSpPr>
        <p:cNvPr id="1" name="Shape 54"/>
        <p:cNvGrpSpPr/>
        <p:nvPr/>
      </p:nvGrpSpPr>
      <p:grpSpPr>
        <a:xfrm>
          <a:off x="0" y="0"/>
          <a:ext cx="0" cy="0"/>
          <a:chOff x="0" y="0"/>
          <a:chExt cx="0" cy="0"/>
        </a:xfrm>
      </p:grpSpPr>
      <p:sp>
        <p:nvSpPr>
          <p:cNvPr id="55" name="Google Shape;55;p37"/>
          <p:cNvSpPr txBox="1">
            <a:spLocks noGrp="1"/>
          </p:cNvSpPr>
          <p:nvPr>
            <p:ph type="body" idx="1"/>
          </p:nvPr>
        </p:nvSpPr>
        <p:spPr>
          <a:xfrm>
            <a:off x="6665118" y="2743200"/>
            <a:ext cx="11047414" cy="8229600"/>
          </a:xfrm>
          <a:prstGeom prst="rect">
            <a:avLst/>
          </a:prstGeom>
          <a:solidFill>
            <a:schemeClr val="lt1"/>
          </a:solidFill>
          <a:ln>
            <a:noFill/>
          </a:ln>
        </p:spPr>
        <p:txBody>
          <a:bodyPr spcFirstLastPara="1" wrap="square" lIns="91425" tIns="45700" rIns="91425" bIns="540000" anchor="ctr" anchorCtr="0">
            <a:normAutofit/>
          </a:bodyPr>
          <a:lstStyle>
            <a:lvl1pPr marL="457200" lvl="0" indent="-228600" algn="ctr">
              <a:lnSpc>
                <a:spcPct val="90000"/>
              </a:lnSpc>
              <a:spcBef>
                <a:spcPts val="2000"/>
              </a:spcBef>
              <a:spcAft>
                <a:spcPts val="0"/>
              </a:spcAft>
              <a:buClr>
                <a:schemeClr val="dk1"/>
              </a:buClr>
              <a:buSzPts val="6398"/>
              <a:buNone/>
              <a:defRPr sz="63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3676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Deux contenus">
  <p:cSld name="2_Deux contenus">
    <p:spTree>
      <p:nvGrpSpPr>
        <p:cNvPr id="1" name="Shape 56"/>
        <p:cNvGrpSpPr/>
        <p:nvPr/>
      </p:nvGrpSpPr>
      <p:grpSpPr>
        <a:xfrm>
          <a:off x="0" y="0"/>
          <a:ext cx="0" cy="0"/>
          <a:chOff x="0" y="0"/>
          <a:chExt cx="0" cy="0"/>
        </a:xfrm>
      </p:grpSpPr>
      <p:sp>
        <p:nvSpPr>
          <p:cNvPr id="57" name="Google Shape;57;p38"/>
          <p:cNvSpPr txBox="1">
            <a:spLocks noGrp="1"/>
          </p:cNvSpPr>
          <p:nvPr>
            <p:ph type="title"/>
          </p:nvPr>
        </p:nvSpPr>
        <p:spPr>
          <a:xfrm>
            <a:off x="8594830" y="1840754"/>
            <a:ext cx="14106854" cy="708308"/>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403F"/>
              </a:buClr>
              <a:buSzPts val="6398"/>
              <a:buFont typeface="Calibri"/>
              <a:buNone/>
              <a:defRPr sz="6398" b="1">
                <a:solidFill>
                  <a:srgbClr val="FF40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8"/>
          <p:cNvSpPr txBox="1">
            <a:spLocks noGrp="1"/>
          </p:cNvSpPr>
          <p:nvPr>
            <p:ph type="body" idx="1"/>
          </p:nvPr>
        </p:nvSpPr>
        <p:spPr>
          <a:xfrm>
            <a:off x="8594832" y="3651250"/>
            <a:ext cx="14106854" cy="870267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chemeClr val="dk1"/>
              </a:buClr>
              <a:buSzPts val="3199"/>
              <a:buNone/>
              <a:defRPr sz="3199" b="1"/>
            </a:lvl1pPr>
            <a:lvl2pPr marL="914400" lvl="1" indent="-228600" algn="l">
              <a:lnSpc>
                <a:spcPct val="127152"/>
              </a:lnSpc>
              <a:spcBef>
                <a:spcPts val="1200"/>
              </a:spcBef>
              <a:spcAft>
                <a:spcPts val="0"/>
              </a:spcAft>
              <a:buClr>
                <a:schemeClr val="dk1"/>
              </a:buClr>
              <a:buSzPts val="2799"/>
              <a:buNone/>
              <a:defRPr sz="2799"/>
            </a:lvl2pPr>
            <a:lvl3pPr marL="1371600" lvl="2" indent="-406336" algn="l">
              <a:lnSpc>
                <a:spcPct val="127152"/>
              </a:lnSpc>
              <a:spcBef>
                <a:spcPts val="1200"/>
              </a:spcBef>
              <a:spcAft>
                <a:spcPts val="0"/>
              </a:spcAft>
              <a:buClr>
                <a:srgbClr val="FF403F"/>
              </a:buClr>
              <a:buSzPts val="2799"/>
              <a:buChar char="•"/>
              <a:defRPr sz="2799"/>
            </a:lvl3pPr>
            <a:lvl4pPr marL="1828800" lvl="3" indent="-228600" algn="l">
              <a:lnSpc>
                <a:spcPct val="100000"/>
              </a:lnSpc>
              <a:spcBef>
                <a:spcPts val="1200"/>
              </a:spcBef>
              <a:spcAft>
                <a:spcPts val="0"/>
              </a:spcAft>
              <a:buClr>
                <a:schemeClr val="dk1"/>
              </a:buClr>
              <a:buSzPts val="6398"/>
              <a:buNone/>
              <a:defRPr sz="6398" i="0"/>
            </a:lvl4pPr>
            <a:lvl5pPr marL="2286000" lvl="4" indent="-228600" algn="l">
              <a:lnSpc>
                <a:spcPct val="100000"/>
              </a:lnSpc>
              <a:spcBef>
                <a:spcPts val="1200"/>
              </a:spcBef>
              <a:spcAft>
                <a:spcPts val="0"/>
              </a:spcAft>
              <a:buClr>
                <a:srgbClr val="FF403F"/>
              </a:buClr>
              <a:buSzPts val="3599"/>
              <a:buNone/>
              <a:defRPr sz="3599" b="1" i="0">
                <a:solidFill>
                  <a:srgbClr val="FF403F"/>
                </a:solidFill>
              </a:defRPr>
            </a:lvl5pPr>
            <a:lvl6pPr marL="2743200" lvl="5" indent="-457136" algn="l">
              <a:lnSpc>
                <a:spcPct val="103334"/>
              </a:lnSpc>
              <a:spcBef>
                <a:spcPts val="1200"/>
              </a:spcBef>
              <a:spcAft>
                <a:spcPts val="0"/>
              </a:spcAft>
              <a:buClr>
                <a:srgbClr val="FF403F"/>
              </a:buClr>
              <a:buSzPts val="3599"/>
              <a:buFont typeface="Arial"/>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9" name="Google Shape;59;p38"/>
          <p:cNvSpPr txBox="1">
            <a:spLocks noGrp="1"/>
          </p:cNvSpPr>
          <p:nvPr>
            <p:ph type="sldNum" idx="12"/>
          </p:nvPr>
        </p:nvSpPr>
        <p:spPr>
          <a:xfrm>
            <a:off x="8594833" y="12832606"/>
            <a:ext cx="1553915" cy="495936"/>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pic>
        <p:nvPicPr>
          <p:cNvPr id="60" name="Google Shape;60;p38" descr="Afficher l’image source"/>
          <p:cNvPicPr preferRelativeResize="0"/>
          <p:nvPr/>
        </p:nvPicPr>
        <p:blipFill rotWithShape="1">
          <a:blip r:embed="rId2">
            <a:alphaModFix/>
          </a:blip>
          <a:srcRect/>
          <a:stretch/>
        </p:blipFill>
        <p:spPr>
          <a:xfrm>
            <a:off x="21679520" y="12303264"/>
            <a:ext cx="2653773" cy="1364972"/>
          </a:xfrm>
          <a:prstGeom prst="rect">
            <a:avLst/>
          </a:prstGeom>
          <a:noFill/>
          <a:ln>
            <a:noFill/>
          </a:ln>
        </p:spPr>
      </p:pic>
      <p:cxnSp>
        <p:nvCxnSpPr>
          <p:cNvPr id="61" name="Google Shape;61;p38"/>
          <p:cNvCxnSpPr/>
          <p:nvPr/>
        </p:nvCxnSpPr>
        <p:spPr>
          <a:xfrm rot="10800000">
            <a:off x="8594832" y="12712700"/>
            <a:ext cx="810191" cy="0"/>
          </a:xfrm>
          <a:prstGeom prst="straightConnector1">
            <a:avLst/>
          </a:prstGeom>
          <a:noFill/>
          <a:ln w="12700" cap="flat" cmpd="sng">
            <a:solidFill>
              <a:schemeClr val="dk1"/>
            </a:solidFill>
            <a:prstDash val="solid"/>
            <a:miter lim="800000"/>
            <a:headEnd type="none" w="sm" len="sm"/>
            <a:tailEnd type="none" w="sm" len="sm"/>
          </a:ln>
        </p:spPr>
      </p:cxnSp>
      <p:cxnSp>
        <p:nvCxnSpPr>
          <p:cNvPr id="62" name="Google Shape;62;p38"/>
          <p:cNvCxnSpPr/>
          <p:nvPr/>
        </p:nvCxnSpPr>
        <p:spPr>
          <a:xfrm>
            <a:off x="8594831" y="1362072"/>
            <a:ext cx="1811236" cy="0"/>
          </a:xfrm>
          <a:prstGeom prst="straightConnector1">
            <a:avLst/>
          </a:prstGeom>
          <a:noFill/>
          <a:ln w="25400" cap="flat" cmpd="sng">
            <a:solidFill>
              <a:schemeClr val="dk1"/>
            </a:solidFill>
            <a:prstDash val="solid"/>
            <a:miter lim="800000"/>
            <a:headEnd type="none" w="sm" len="sm"/>
            <a:tailEnd type="none" w="sm" len="sm"/>
          </a:ln>
        </p:spPr>
      </p:cxnSp>
      <p:sp>
        <p:nvSpPr>
          <p:cNvPr id="63" name="Google Shape;63;p38"/>
          <p:cNvSpPr txBox="1">
            <a:spLocks noGrp="1"/>
          </p:cNvSpPr>
          <p:nvPr>
            <p:ph type="body" idx="2"/>
          </p:nvPr>
        </p:nvSpPr>
        <p:spPr>
          <a:xfrm>
            <a:off x="8594832" y="2601301"/>
            <a:ext cx="14106854" cy="69697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rgbClr val="FF403F"/>
              </a:buClr>
              <a:buSzPts val="3199"/>
              <a:buNone/>
              <a:defRPr sz="3199" b="0">
                <a:solidFill>
                  <a:srgbClr val="FF403F"/>
                </a:solidFill>
              </a:defRPr>
            </a:lvl1pPr>
            <a:lvl2pPr marL="914400" lvl="1" indent="-228600" algn="l">
              <a:lnSpc>
                <a:spcPct val="127152"/>
              </a:lnSpc>
              <a:spcBef>
                <a:spcPts val="1200"/>
              </a:spcBef>
              <a:spcAft>
                <a:spcPts val="0"/>
              </a:spcAft>
              <a:buClr>
                <a:schemeClr val="dk1"/>
              </a:buClr>
              <a:buSzPts val="2799"/>
              <a:buNone/>
              <a:defRPr sz="2799" b="0"/>
            </a:lvl2pPr>
            <a:lvl3pPr marL="1371600" lvl="2" indent="-406336" algn="l">
              <a:lnSpc>
                <a:spcPct val="127152"/>
              </a:lnSpc>
              <a:spcBef>
                <a:spcPts val="1200"/>
              </a:spcBef>
              <a:spcAft>
                <a:spcPts val="0"/>
              </a:spcAft>
              <a:buClr>
                <a:srgbClr val="FF403F"/>
              </a:buClr>
              <a:buSzPts val="2799"/>
              <a:buChar char="•"/>
              <a:defRPr sz="2799" b="0"/>
            </a:lvl3pPr>
            <a:lvl4pPr marL="1828800" lvl="3" indent="-228600" algn="l">
              <a:lnSpc>
                <a:spcPct val="100000"/>
              </a:lnSpc>
              <a:spcBef>
                <a:spcPts val="1200"/>
              </a:spcBef>
              <a:spcAft>
                <a:spcPts val="0"/>
              </a:spcAft>
              <a:buClr>
                <a:schemeClr val="dk1"/>
              </a:buClr>
              <a:buSzPts val="6398"/>
              <a:buNone/>
              <a:defRPr sz="6398" b="0" i="0"/>
            </a:lvl4pPr>
            <a:lvl5pPr marL="2286000" lvl="4" indent="-228600" algn="l">
              <a:lnSpc>
                <a:spcPct val="100000"/>
              </a:lnSpc>
              <a:spcBef>
                <a:spcPts val="1200"/>
              </a:spcBef>
              <a:spcAft>
                <a:spcPts val="0"/>
              </a:spcAft>
              <a:buClr>
                <a:srgbClr val="FF403F"/>
              </a:buClr>
              <a:buSzPts val="3599"/>
              <a:buNone/>
              <a:defRPr sz="3599" b="0" i="0">
                <a:solidFill>
                  <a:srgbClr val="FF403F"/>
                </a:solidFill>
              </a:defRPr>
            </a:lvl5pPr>
            <a:lvl6pPr marL="2743200" lvl="5" indent="-457136" algn="l">
              <a:lnSpc>
                <a:spcPct val="103334"/>
              </a:lnSpc>
              <a:spcBef>
                <a:spcPts val="1200"/>
              </a:spcBef>
              <a:spcAft>
                <a:spcPts val="0"/>
              </a:spcAft>
              <a:buClr>
                <a:srgbClr val="FF403F"/>
              </a:buClr>
              <a:buSzPts val="3599"/>
              <a:buFont typeface="Arial"/>
              <a:buChar char="●"/>
              <a:defRPr b="0"/>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7704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64"/>
        <p:cNvGrpSpPr/>
        <p:nvPr/>
      </p:nvGrpSpPr>
      <p:grpSpPr>
        <a:xfrm>
          <a:off x="0" y="0"/>
          <a:ext cx="0" cy="0"/>
          <a:chOff x="0" y="0"/>
          <a:chExt cx="0" cy="0"/>
        </a:xfrm>
      </p:grpSpPr>
      <p:sp>
        <p:nvSpPr>
          <p:cNvPr id="65" name="Google Shape;65;p39"/>
          <p:cNvSpPr txBox="1">
            <a:spLocks noGrp="1"/>
          </p:cNvSpPr>
          <p:nvPr>
            <p:ph type="ctrTitle"/>
          </p:nvPr>
        </p:nvSpPr>
        <p:spPr>
          <a:xfrm>
            <a:off x="3047206" y="2244726"/>
            <a:ext cx="18283238"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1997"/>
              <a:buFont typeface="Calibri"/>
              <a:buNone/>
              <a:defRPr sz="11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subTitle" idx="1"/>
          </p:nvPr>
        </p:nvSpPr>
        <p:spPr>
          <a:xfrm>
            <a:off x="3047206" y="7204076"/>
            <a:ext cx="18283238"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4799"/>
              <a:buNone/>
              <a:defRPr sz="4799"/>
            </a:lvl1pPr>
            <a:lvl2pPr lvl="1" algn="ctr">
              <a:lnSpc>
                <a:spcPct val="90000"/>
              </a:lnSpc>
              <a:spcBef>
                <a:spcPts val="1000"/>
              </a:spcBef>
              <a:spcAft>
                <a:spcPts val="0"/>
              </a:spcAft>
              <a:buClr>
                <a:schemeClr val="dk1"/>
              </a:buClr>
              <a:buSzPts val="3999"/>
              <a:buNone/>
              <a:defRPr sz="3999"/>
            </a:lvl2pPr>
            <a:lvl3pPr lvl="2" algn="ctr">
              <a:lnSpc>
                <a:spcPct val="90000"/>
              </a:lnSpc>
              <a:spcBef>
                <a:spcPts val="1000"/>
              </a:spcBef>
              <a:spcAft>
                <a:spcPts val="0"/>
              </a:spcAft>
              <a:buClr>
                <a:schemeClr val="dk1"/>
              </a:buClr>
              <a:buSzPts val="3599"/>
              <a:buNone/>
              <a:defRPr sz="3599"/>
            </a:lvl3pPr>
            <a:lvl4pPr lvl="3" algn="ctr">
              <a:lnSpc>
                <a:spcPct val="90000"/>
              </a:lnSpc>
              <a:spcBef>
                <a:spcPts val="1000"/>
              </a:spcBef>
              <a:spcAft>
                <a:spcPts val="0"/>
              </a:spcAft>
              <a:buClr>
                <a:schemeClr val="dk1"/>
              </a:buClr>
              <a:buSzPts val="3199"/>
              <a:buNone/>
              <a:defRPr sz="3199"/>
            </a:lvl4pPr>
            <a:lvl5pPr lvl="4" algn="ctr">
              <a:lnSpc>
                <a:spcPct val="90000"/>
              </a:lnSpc>
              <a:spcBef>
                <a:spcPts val="1000"/>
              </a:spcBef>
              <a:spcAft>
                <a:spcPts val="0"/>
              </a:spcAft>
              <a:buClr>
                <a:schemeClr val="dk1"/>
              </a:buClr>
              <a:buSzPts val="3199"/>
              <a:buNone/>
              <a:defRPr sz="3199"/>
            </a:lvl5pPr>
            <a:lvl6pPr lvl="5" algn="ctr">
              <a:lnSpc>
                <a:spcPct val="90000"/>
              </a:lnSpc>
              <a:spcBef>
                <a:spcPts val="1000"/>
              </a:spcBef>
              <a:spcAft>
                <a:spcPts val="0"/>
              </a:spcAft>
              <a:buClr>
                <a:schemeClr val="dk1"/>
              </a:buClr>
              <a:buSzPts val="3199"/>
              <a:buNone/>
              <a:defRPr sz="3199"/>
            </a:lvl6pPr>
            <a:lvl7pPr lvl="6" algn="ctr">
              <a:lnSpc>
                <a:spcPct val="90000"/>
              </a:lnSpc>
              <a:spcBef>
                <a:spcPts val="1000"/>
              </a:spcBef>
              <a:spcAft>
                <a:spcPts val="0"/>
              </a:spcAft>
              <a:buClr>
                <a:schemeClr val="dk1"/>
              </a:buClr>
              <a:buSzPts val="3199"/>
              <a:buNone/>
              <a:defRPr sz="3199"/>
            </a:lvl7pPr>
            <a:lvl8pPr lvl="7" algn="ctr">
              <a:lnSpc>
                <a:spcPct val="90000"/>
              </a:lnSpc>
              <a:spcBef>
                <a:spcPts val="1000"/>
              </a:spcBef>
              <a:spcAft>
                <a:spcPts val="0"/>
              </a:spcAft>
              <a:buClr>
                <a:schemeClr val="dk1"/>
              </a:buClr>
              <a:buSzPts val="3199"/>
              <a:buNone/>
              <a:defRPr sz="3199"/>
            </a:lvl8pPr>
            <a:lvl9pPr lvl="8" algn="ctr">
              <a:lnSpc>
                <a:spcPct val="90000"/>
              </a:lnSpc>
              <a:spcBef>
                <a:spcPts val="1000"/>
              </a:spcBef>
              <a:spcAft>
                <a:spcPts val="0"/>
              </a:spcAft>
              <a:buClr>
                <a:schemeClr val="dk1"/>
              </a:buClr>
              <a:buSzPts val="3199"/>
              <a:buNone/>
              <a:defRPr sz="3199"/>
            </a:lvl9pPr>
          </a:lstStyle>
          <a:p>
            <a:endParaRPr/>
          </a:p>
        </p:txBody>
      </p:sp>
      <p:sp>
        <p:nvSpPr>
          <p:cNvPr id="67" name="Google Shape;67;p39"/>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9"/>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4106797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70"/>
        <p:cNvGrpSpPr/>
        <p:nvPr/>
      </p:nvGrpSpPr>
      <p:grpSpPr>
        <a:xfrm>
          <a:off x="0" y="0"/>
          <a:ext cx="0" cy="0"/>
          <a:chOff x="0" y="0"/>
          <a:chExt cx="0" cy="0"/>
        </a:xfrm>
      </p:grpSpPr>
      <p:sp>
        <p:nvSpPr>
          <p:cNvPr id="71" name="Google Shape;71;p41"/>
          <p:cNvSpPr txBox="1">
            <a:spLocks noGrp="1"/>
          </p:cNvSpPr>
          <p:nvPr>
            <p:ph type="title"/>
          </p:nvPr>
        </p:nvSpPr>
        <p:spPr>
          <a:xfrm>
            <a:off x="1663267" y="3419477"/>
            <a:ext cx="21025723" cy="57054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1997"/>
              <a:buFont typeface="Calibri"/>
              <a:buNone/>
              <a:defRPr sz="11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1"/>
          <p:cNvSpPr txBox="1">
            <a:spLocks noGrp="1"/>
          </p:cNvSpPr>
          <p:nvPr>
            <p:ph type="body" idx="1"/>
          </p:nvPr>
        </p:nvSpPr>
        <p:spPr>
          <a:xfrm>
            <a:off x="1663267" y="9178927"/>
            <a:ext cx="21025723" cy="3000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888888"/>
              </a:buClr>
              <a:buSzPts val="4799"/>
              <a:buNone/>
              <a:defRPr sz="4799">
                <a:solidFill>
                  <a:srgbClr val="888888"/>
                </a:solidFill>
              </a:defRPr>
            </a:lvl1pPr>
            <a:lvl2pPr marL="914400" lvl="1" indent="-228600" algn="l">
              <a:lnSpc>
                <a:spcPct val="90000"/>
              </a:lnSpc>
              <a:spcBef>
                <a:spcPts val="1000"/>
              </a:spcBef>
              <a:spcAft>
                <a:spcPts val="0"/>
              </a:spcAft>
              <a:buClr>
                <a:srgbClr val="888888"/>
              </a:buClr>
              <a:buSzPts val="3999"/>
              <a:buNone/>
              <a:defRPr sz="3999">
                <a:solidFill>
                  <a:srgbClr val="888888"/>
                </a:solidFill>
              </a:defRPr>
            </a:lvl2pPr>
            <a:lvl3pPr marL="1371600" lvl="2" indent="-228600" algn="l">
              <a:lnSpc>
                <a:spcPct val="90000"/>
              </a:lnSpc>
              <a:spcBef>
                <a:spcPts val="1000"/>
              </a:spcBef>
              <a:spcAft>
                <a:spcPts val="0"/>
              </a:spcAft>
              <a:buClr>
                <a:srgbClr val="888888"/>
              </a:buClr>
              <a:buSzPts val="3599"/>
              <a:buNone/>
              <a:defRPr sz="3599">
                <a:solidFill>
                  <a:srgbClr val="888888"/>
                </a:solidFill>
              </a:defRPr>
            </a:lvl3pPr>
            <a:lvl4pPr marL="1828800" lvl="3" indent="-228600" algn="l">
              <a:lnSpc>
                <a:spcPct val="90000"/>
              </a:lnSpc>
              <a:spcBef>
                <a:spcPts val="1000"/>
              </a:spcBef>
              <a:spcAft>
                <a:spcPts val="0"/>
              </a:spcAft>
              <a:buClr>
                <a:srgbClr val="888888"/>
              </a:buClr>
              <a:buSzPts val="3199"/>
              <a:buNone/>
              <a:defRPr sz="3199">
                <a:solidFill>
                  <a:srgbClr val="888888"/>
                </a:solidFill>
              </a:defRPr>
            </a:lvl4pPr>
            <a:lvl5pPr marL="2286000" lvl="4" indent="-228600" algn="l">
              <a:lnSpc>
                <a:spcPct val="90000"/>
              </a:lnSpc>
              <a:spcBef>
                <a:spcPts val="1000"/>
              </a:spcBef>
              <a:spcAft>
                <a:spcPts val="0"/>
              </a:spcAft>
              <a:buClr>
                <a:srgbClr val="888888"/>
              </a:buClr>
              <a:buSzPts val="3199"/>
              <a:buNone/>
              <a:defRPr sz="3199">
                <a:solidFill>
                  <a:srgbClr val="888888"/>
                </a:solidFill>
              </a:defRPr>
            </a:lvl5pPr>
            <a:lvl6pPr marL="2743200" lvl="5" indent="-228600" algn="l">
              <a:lnSpc>
                <a:spcPct val="90000"/>
              </a:lnSpc>
              <a:spcBef>
                <a:spcPts val="1000"/>
              </a:spcBef>
              <a:spcAft>
                <a:spcPts val="0"/>
              </a:spcAft>
              <a:buClr>
                <a:srgbClr val="888888"/>
              </a:buClr>
              <a:buSzPts val="3199"/>
              <a:buNone/>
              <a:defRPr sz="3199">
                <a:solidFill>
                  <a:srgbClr val="888888"/>
                </a:solidFill>
              </a:defRPr>
            </a:lvl6pPr>
            <a:lvl7pPr marL="3200400" lvl="6" indent="-228600" algn="l">
              <a:lnSpc>
                <a:spcPct val="90000"/>
              </a:lnSpc>
              <a:spcBef>
                <a:spcPts val="1000"/>
              </a:spcBef>
              <a:spcAft>
                <a:spcPts val="0"/>
              </a:spcAft>
              <a:buClr>
                <a:srgbClr val="888888"/>
              </a:buClr>
              <a:buSzPts val="3199"/>
              <a:buNone/>
              <a:defRPr sz="3199">
                <a:solidFill>
                  <a:srgbClr val="888888"/>
                </a:solidFill>
              </a:defRPr>
            </a:lvl7pPr>
            <a:lvl8pPr marL="3657600" lvl="7" indent="-228600" algn="l">
              <a:lnSpc>
                <a:spcPct val="90000"/>
              </a:lnSpc>
              <a:spcBef>
                <a:spcPts val="1000"/>
              </a:spcBef>
              <a:spcAft>
                <a:spcPts val="0"/>
              </a:spcAft>
              <a:buClr>
                <a:srgbClr val="888888"/>
              </a:buClr>
              <a:buSzPts val="3199"/>
              <a:buNone/>
              <a:defRPr sz="3199">
                <a:solidFill>
                  <a:srgbClr val="888888"/>
                </a:solidFill>
              </a:defRPr>
            </a:lvl8pPr>
            <a:lvl9pPr marL="4114800" lvl="8" indent="-228600" algn="l">
              <a:lnSpc>
                <a:spcPct val="90000"/>
              </a:lnSpc>
              <a:spcBef>
                <a:spcPts val="1000"/>
              </a:spcBef>
              <a:spcAft>
                <a:spcPts val="0"/>
              </a:spcAft>
              <a:buClr>
                <a:srgbClr val="888888"/>
              </a:buClr>
              <a:buSzPts val="3199"/>
              <a:buNone/>
              <a:defRPr sz="3199">
                <a:solidFill>
                  <a:srgbClr val="888888"/>
                </a:solidFill>
              </a:defRPr>
            </a:lvl9pPr>
          </a:lstStyle>
          <a:p>
            <a:endParaRPr/>
          </a:p>
        </p:txBody>
      </p:sp>
      <p:sp>
        <p:nvSpPr>
          <p:cNvPr id="73" name="Google Shape;73;p4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1"/>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4055002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1679139"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body" idx="1"/>
          </p:nvPr>
        </p:nvSpPr>
        <p:spPr>
          <a:xfrm>
            <a:off x="1679139" y="3362326"/>
            <a:ext cx="10312888"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799"/>
              <a:buNone/>
              <a:defRPr sz="4799" b="1"/>
            </a:lvl1pPr>
            <a:lvl2pPr marL="914400" lvl="1" indent="-228600" algn="l">
              <a:lnSpc>
                <a:spcPct val="90000"/>
              </a:lnSpc>
              <a:spcBef>
                <a:spcPts val="1000"/>
              </a:spcBef>
              <a:spcAft>
                <a:spcPts val="0"/>
              </a:spcAft>
              <a:buClr>
                <a:schemeClr val="dk1"/>
              </a:buClr>
              <a:buSzPts val="3999"/>
              <a:buNone/>
              <a:defRPr sz="3999" b="1"/>
            </a:lvl2pPr>
            <a:lvl3pPr marL="1371600" lvl="2" indent="-228600" algn="l">
              <a:lnSpc>
                <a:spcPct val="90000"/>
              </a:lnSpc>
              <a:spcBef>
                <a:spcPts val="1000"/>
              </a:spcBef>
              <a:spcAft>
                <a:spcPts val="0"/>
              </a:spcAft>
              <a:buClr>
                <a:schemeClr val="dk1"/>
              </a:buClr>
              <a:buSzPts val="3599"/>
              <a:buNone/>
              <a:defRPr sz="3599" b="1"/>
            </a:lvl3pPr>
            <a:lvl4pPr marL="1828800" lvl="3" indent="-228600" algn="l">
              <a:lnSpc>
                <a:spcPct val="90000"/>
              </a:lnSpc>
              <a:spcBef>
                <a:spcPts val="1000"/>
              </a:spcBef>
              <a:spcAft>
                <a:spcPts val="0"/>
              </a:spcAft>
              <a:buClr>
                <a:schemeClr val="dk1"/>
              </a:buClr>
              <a:buSzPts val="3199"/>
              <a:buNone/>
              <a:defRPr sz="3199" b="1"/>
            </a:lvl4pPr>
            <a:lvl5pPr marL="2286000" lvl="4" indent="-228600" algn="l">
              <a:lnSpc>
                <a:spcPct val="90000"/>
              </a:lnSpc>
              <a:spcBef>
                <a:spcPts val="1000"/>
              </a:spcBef>
              <a:spcAft>
                <a:spcPts val="0"/>
              </a:spcAft>
              <a:buClr>
                <a:schemeClr val="dk1"/>
              </a:buClr>
              <a:buSzPts val="3199"/>
              <a:buNone/>
              <a:defRPr sz="3199" b="1"/>
            </a:lvl5pPr>
            <a:lvl6pPr marL="2743200" lvl="5" indent="-228600" algn="l">
              <a:lnSpc>
                <a:spcPct val="90000"/>
              </a:lnSpc>
              <a:spcBef>
                <a:spcPts val="1000"/>
              </a:spcBef>
              <a:spcAft>
                <a:spcPts val="0"/>
              </a:spcAft>
              <a:buClr>
                <a:schemeClr val="dk1"/>
              </a:buClr>
              <a:buSzPts val="3199"/>
              <a:buNone/>
              <a:defRPr sz="3199" b="1"/>
            </a:lvl6pPr>
            <a:lvl7pPr marL="3200400" lvl="6" indent="-228600" algn="l">
              <a:lnSpc>
                <a:spcPct val="90000"/>
              </a:lnSpc>
              <a:spcBef>
                <a:spcPts val="1000"/>
              </a:spcBef>
              <a:spcAft>
                <a:spcPts val="0"/>
              </a:spcAft>
              <a:buClr>
                <a:schemeClr val="dk1"/>
              </a:buClr>
              <a:buSzPts val="3199"/>
              <a:buNone/>
              <a:defRPr sz="3199" b="1"/>
            </a:lvl7pPr>
            <a:lvl8pPr marL="3657600" lvl="7" indent="-228600" algn="l">
              <a:lnSpc>
                <a:spcPct val="90000"/>
              </a:lnSpc>
              <a:spcBef>
                <a:spcPts val="1000"/>
              </a:spcBef>
              <a:spcAft>
                <a:spcPts val="0"/>
              </a:spcAft>
              <a:buClr>
                <a:schemeClr val="dk1"/>
              </a:buClr>
              <a:buSzPts val="3199"/>
              <a:buNone/>
              <a:defRPr sz="3199" b="1"/>
            </a:lvl8pPr>
            <a:lvl9pPr marL="4114800" lvl="8" indent="-228600" algn="l">
              <a:lnSpc>
                <a:spcPct val="90000"/>
              </a:lnSpc>
              <a:spcBef>
                <a:spcPts val="1000"/>
              </a:spcBef>
              <a:spcAft>
                <a:spcPts val="0"/>
              </a:spcAft>
              <a:buClr>
                <a:schemeClr val="dk1"/>
              </a:buClr>
              <a:buSzPts val="3199"/>
              <a:buNone/>
              <a:defRPr sz="3199" b="1"/>
            </a:lvl9pPr>
          </a:lstStyle>
          <a:p>
            <a:endParaRPr/>
          </a:p>
        </p:txBody>
      </p:sp>
      <p:sp>
        <p:nvSpPr>
          <p:cNvPr id="79" name="Google Shape;79;p42"/>
          <p:cNvSpPr txBox="1">
            <a:spLocks noGrp="1"/>
          </p:cNvSpPr>
          <p:nvPr>
            <p:ph type="body" idx="2"/>
          </p:nvPr>
        </p:nvSpPr>
        <p:spPr>
          <a:xfrm>
            <a:off x="1679139" y="5010150"/>
            <a:ext cx="10312888"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0" name="Google Shape;80;p42"/>
          <p:cNvSpPr txBox="1">
            <a:spLocks noGrp="1"/>
          </p:cNvSpPr>
          <p:nvPr>
            <p:ph type="body" idx="3"/>
          </p:nvPr>
        </p:nvSpPr>
        <p:spPr>
          <a:xfrm>
            <a:off x="12341186" y="3362326"/>
            <a:ext cx="10363676"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799"/>
              <a:buNone/>
              <a:defRPr sz="4799" b="1"/>
            </a:lvl1pPr>
            <a:lvl2pPr marL="914400" lvl="1" indent="-228600" algn="l">
              <a:lnSpc>
                <a:spcPct val="90000"/>
              </a:lnSpc>
              <a:spcBef>
                <a:spcPts val="1000"/>
              </a:spcBef>
              <a:spcAft>
                <a:spcPts val="0"/>
              </a:spcAft>
              <a:buClr>
                <a:schemeClr val="dk1"/>
              </a:buClr>
              <a:buSzPts val="3999"/>
              <a:buNone/>
              <a:defRPr sz="3999" b="1"/>
            </a:lvl2pPr>
            <a:lvl3pPr marL="1371600" lvl="2" indent="-228600" algn="l">
              <a:lnSpc>
                <a:spcPct val="90000"/>
              </a:lnSpc>
              <a:spcBef>
                <a:spcPts val="1000"/>
              </a:spcBef>
              <a:spcAft>
                <a:spcPts val="0"/>
              </a:spcAft>
              <a:buClr>
                <a:schemeClr val="dk1"/>
              </a:buClr>
              <a:buSzPts val="3599"/>
              <a:buNone/>
              <a:defRPr sz="3599" b="1"/>
            </a:lvl3pPr>
            <a:lvl4pPr marL="1828800" lvl="3" indent="-228600" algn="l">
              <a:lnSpc>
                <a:spcPct val="90000"/>
              </a:lnSpc>
              <a:spcBef>
                <a:spcPts val="1000"/>
              </a:spcBef>
              <a:spcAft>
                <a:spcPts val="0"/>
              </a:spcAft>
              <a:buClr>
                <a:schemeClr val="dk1"/>
              </a:buClr>
              <a:buSzPts val="3199"/>
              <a:buNone/>
              <a:defRPr sz="3199" b="1"/>
            </a:lvl4pPr>
            <a:lvl5pPr marL="2286000" lvl="4" indent="-228600" algn="l">
              <a:lnSpc>
                <a:spcPct val="90000"/>
              </a:lnSpc>
              <a:spcBef>
                <a:spcPts val="1000"/>
              </a:spcBef>
              <a:spcAft>
                <a:spcPts val="0"/>
              </a:spcAft>
              <a:buClr>
                <a:schemeClr val="dk1"/>
              </a:buClr>
              <a:buSzPts val="3199"/>
              <a:buNone/>
              <a:defRPr sz="3199" b="1"/>
            </a:lvl5pPr>
            <a:lvl6pPr marL="2743200" lvl="5" indent="-228600" algn="l">
              <a:lnSpc>
                <a:spcPct val="90000"/>
              </a:lnSpc>
              <a:spcBef>
                <a:spcPts val="1000"/>
              </a:spcBef>
              <a:spcAft>
                <a:spcPts val="0"/>
              </a:spcAft>
              <a:buClr>
                <a:schemeClr val="dk1"/>
              </a:buClr>
              <a:buSzPts val="3199"/>
              <a:buNone/>
              <a:defRPr sz="3199" b="1"/>
            </a:lvl6pPr>
            <a:lvl7pPr marL="3200400" lvl="6" indent="-228600" algn="l">
              <a:lnSpc>
                <a:spcPct val="90000"/>
              </a:lnSpc>
              <a:spcBef>
                <a:spcPts val="1000"/>
              </a:spcBef>
              <a:spcAft>
                <a:spcPts val="0"/>
              </a:spcAft>
              <a:buClr>
                <a:schemeClr val="dk1"/>
              </a:buClr>
              <a:buSzPts val="3199"/>
              <a:buNone/>
              <a:defRPr sz="3199" b="1"/>
            </a:lvl7pPr>
            <a:lvl8pPr marL="3657600" lvl="7" indent="-228600" algn="l">
              <a:lnSpc>
                <a:spcPct val="90000"/>
              </a:lnSpc>
              <a:spcBef>
                <a:spcPts val="1000"/>
              </a:spcBef>
              <a:spcAft>
                <a:spcPts val="0"/>
              </a:spcAft>
              <a:buClr>
                <a:schemeClr val="dk1"/>
              </a:buClr>
              <a:buSzPts val="3199"/>
              <a:buNone/>
              <a:defRPr sz="3199" b="1"/>
            </a:lvl8pPr>
            <a:lvl9pPr marL="4114800" lvl="8" indent="-228600" algn="l">
              <a:lnSpc>
                <a:spcPct val="90000"/>
              </a:lnSpc>
              <a:spcBef>
                <a:spcPts val="1000"/>
              </a:spcBef>
              <a:spcAft>
                <a:spcPts val="0"/>
              </a:spcAft>
              <a:buClr>
                <a:schemeClr val="dk1"/>
              </a:buClr>
              <a:buSzPts val="3199"/>
              <a:buNone/>
              <a:defRPr sz="3199" b="1"/>
            </a:lvl9pPr>
          </a:lstStyle>
          <a:p>
            <a:endParaRPr/>
          </a:p>
        </p:txBody>
      </p:sp>
      <p:sp>
        <p:nvSpPr>
          <p:cNvPr id="81" name="Google Shape;81;p42"/>
          <p:cNvSpPr txBox="1">
            <a:spLocks noGrp="1"/>
          </p:cNvSpPr>
          <p:nvPr>
            <p:ph type="body" idx="4"/>
          </p:nvPr>
        </p:nvSpPr>
        <p:spPr>
          <a:xfrm>
            <a:off x="12341186" y="5010150"/>
            <a:ext cx="10363676"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2" name="Google Shape;82;p42"/>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2"/>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027903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85"/>
        <p:cNvGrpSpPr/>
        <p:nvPr/>
      </p:nvGrpSpPr>
      <p:grpSpPr>
        <a:xfrm>
          <a:off x="0" y="0"/>
          <a:ext cx="0" cy="0"/>
          <a:chOff x="0" y="0"/>
          <a:chExt cx="0" cy="0"/>
        </a:xfrm>
      </p:grpSpPr>
      <p:sp>
        <p:nvSpPr>
          <p:cNvPr id="86" name="Google Shape;86;p43"/>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3"/>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885783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90"/>
        <p:cNvGrpSpPr/>
        <p:nvPr/>
      </p:nvGrpSpPr>
      <p:grpSpPr>
        <a:xfrm>
          <a:off x="0" y="0"/>
          <a:ext cx="0" cy="0"/>
          <a:chOff x="0" y="0"/>
          <a:chExt cx="0" cy="0"/>
        </a:xfrm>
      </p:grpSpPr>
      <p:sp>
        <p:nvSpPr>
          <p:cNvPr id="91" name="Google Shape;91;p44"/>
          <p:cNvSpPr txBox="1">
            <a:spLocks noGrp="1"/>
          </p:cNvSpPr>
          <p:nvPr>
            <p:ph type="title"/>
          </p:nvPr>
        </p:nvSpPr>
        <p:spPr>
          <a:xfrm>
            <a:off x="1679140" y="914400"/>
            <a:ext cx="7862426"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398"/>
              <a:buFont typeface="Calibri"/>
              <a:buNone/>
              <a:defRPr sz="6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4"/>
          <p:cNvSpPr txBox="1">
            <a:spLocks noGrp="1"/>
          </p:cNvSpPr>
          <p:nvPr>
            <p:ph type="body" idx="1"/>
          </p:nvPr>
        </p:nvSpPr>
        <p:spPr>
          <a:xfrm>
            <a:off x="10363677" y="1974851"/>
            <a:ext cx="12341186" cy="9747250"/>
          </a:xfrm>
          <a:prstGeom prst="rect">
            <a:avLst/>
          </a:prstGeom>
          <a:noFill/>
          <a:ln>
            <a:noFill/>
          </a:ln>
        </p:spPr>
        <p:txBody>
          <a:bodyPr spcFirstLastPara="1" wrap="square" lIns="91425" tIns="45700" rIns="91425" bIns="45700" anchor="t" anchorCtr="0">
            <a:normAutofit/>
          </a:bodyPr>
          <a:lstStyle>
            <a:lvl1pPr marL="457200" lvl="0" indent="-634873" algn="l">
              <a:lnSpc>
                <a:spcPct val="90000"/>
              </a:lnSpc>
              <a:spcBef>
                <a:spcPts val="2000"/>
              </a:spcBef>
              <a:spcAft>
                <a:spcPts val="0"/>
              </a:spcAft>
              <a:buClr>
                <a:schemeClr val="dk1"/>
              </a:buClr>
              <a:buSzPts val="6398"/>
              <a:buChar char="•"/>
              <a:defRPr sz="6398"/>
            </a:lvl1pPr>
            <a:lvl2pPr marL="914400" lvl="1" indent="-584136" algn="l">
              <a:lnSpc>
                <a:spcPct val="90000"/>
              </a:lnSpc>
              <a:spcBef>
                <a:spcPts val="1000"/>
              </a:spcBef>
              <a:spcAft>
                <a:spcPts val="0"/>
              </a:spcAft>
              <a:buClr>
                <a:schemeClr val="dk1"/>
              </a:buClr>
              <a:buSzPts val="5599"/>
              <a:buChar char="•"/>
              <a:defRPr sz="5599"/>
            </a:lvl2pPr>
            <a:lvl3pPr marL="1371600" lvl="2" indent="-533336" algn="l">
              <a:lnSpc>
                <a:spcPct val="90000"/>
              </a:lnSpc>
              <a:spcBef>
                <a:spcPts val="1000"/>
              </a:spcBef>
              <a:spcAft>
                <a:spcPts val="0"/>
              </a:spcAft>
              <a:buClr>
                <a:schemeClr val="dk1"/>
              </a:buClr>
              <a:buSzPts val="4799"/>
              <a:buChar char="•"/>
              <a:defRPr sz="4799"/>
            </a:lvl3pPr>
            <a:lvl4pPr marL="1828800" lvl="3" indent="-482536" algn="l">
              <a:lnSpc>
                <a:spcPct val="90000"/>
              </a:lnSpc>
              <a:spcBef>
                <a:spcPts val="1000"/>
              </a:spcBef>
              <a:spcAft>
                <a:spcPts val="0"/>
              </a:spcAft>
              <a:buClr>
                <a:schemeClr val="dk1"/>
              </a:buClr>
              <a:buSzPts val="3999"/>
              <a:buChar char="•"/>
              <a:defRPr sz="3999"/>
            </a:lvl4pPr>
            <a:lvl5pPr marL="2286000" lvl="4" indent="-482536" algn="l">
              <a:lnSpc>
                <a:spcPct val="90000"/>
              </a:lnSpc>
              <a:spcBef>
                <a:spcPts val="1000"/>
              </a:spcBef>
              <a:spcAft>
                <a:spcPts val="0"/>
              </a:spcAft>
              <a:buClr>
                <a:schemeClr val="dk1"/>
              </a:buClr>
              <a:buSzPts val="3999"/>
              <a:buChar char="•"/>
              <a:defRPr sz="3999"/>
            </a:lvl5pPr>
            <a:lvl6pPr marL="2743200" lvl="5" indent="-482536" algn="l">
              <a:lnSpc>
                <a:spcPct val="90000"/>
              </a:lnSpc>
              <a:spcBef>
                <a:spcPts val="1000"/>
              </a:spcBef>
              <a:spcAft>
                <a:spcPts val="0"/>
              </a:spcAft>
              <a:buClr>
                <a:schemeClr val="dk1"/>
              </a:buClr>
              <a:buSzPts val="3999"/>
              <a:buChar char="•"/>
              <a:defRPr sz="3999"/>
            </a:lvl6pPr>
            <a:lvl7pPr marL="3200400" lvl="6" indent="-482536" algn="l">
              <a:lnSpc>
                <a:spcPct val="90000"/>
              </a:lnSpc>
              <a:spcBef>
                <a:spcPts val="1000"/>
              </a:spcBef>
              <a:spcAft>
                <a:spcPts val="0"/>
              </a:spcAft>
              <a:buClr>
                <a:schemeClr val="dk1"/>
              </a:buClr>
              <a:buSzPts val="3999"/>
              <a:buChar char="•"/>
              <a:defRPr sz="3999"/>
            </a:lvl7pPr>
            <a:lvl8pPr marL="3657600" lvl="7" indent="-482536" algn="l">
              <a:lnSpc>
                <a:spcPct val="90000"/>
              </a:lnSpc>
              <a:spcBef>
                <a:spcPts val="1000"/>
              </a:spcBef>
              <a:spcAft>
                <a:spcPts val="0"/>
              </a:spcAft>
              <a:buClr>
                <a:schemeClr val="dk1"/>
              </a:buClr>
              <a:buSzPts val="3999"/>
              <a:buChar char="•"/>
              <a:defRPr sz="3999"/>
            </a:lvl8pPr>
            <a:lvl9pPr marL="4114800" lvl="8" indent="-482536" algn="l">
              <a:lnSpc>
                <a:spcPct val="90000"/>
              </a:lnSpc>
              <a:spcBef>
                <a:spcPts val="1000"/>
              </a:spcBef>
              <a:spcAft>
                <a:spcPts val="0"/>
              </a:spcAft>
              <a:buClr>
                <a:schemeClr val="dk1"/>
              </a:buClr>
              <a:buSzPts val="3999"/>
              <a:buChar char="•"/>
              <a:defRPr sz="3999"/>
            </a:lvl9pPr>
          </a:lstStyle>
          <a:p>
            <a:endParaRPr/>
          </a:p>
        </p:txBody>
      </p:sp>
      <p:sp>
        <p:nvSpPr>
          <p:cNvPr id="93" name="Google Shape;93;p44"/>
          <p:cNvSpPr txBox="1">
            <a:spLocks noGrp="1"/>
          </p:cNvSpPr>
          <p:nvPr>
            <p:ph type="body" idx="2"/>
          </p:nvPr>
        </p:nvSpPr>
        <p:spPr>
          <a:xfrm>
            <a:off x="1679140" y="4114800"/>
            <a:ext cx="7862426"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199"/>
              <a:buNone/>
              <a:defRPr sz="3199"/>
            </a:lvl1pPr>
            <a:lvl2pPr marL="914400" lvl="1" indent="-228600" algn="l">
              <a:lnSpc>
                <a:spcPct val="90000"/>
              </a:lnSpc>
              <a:spcBef>
                <a:spcPts val="1000"/>
              </a:spcBef>
              <a:spcAft>
                <a:spcPts val="0"/>
              </a:spcAft>
              <a:buClr>
                <a:schemeClr val="dk1"/>
              </a:buClr>
              <a:buSzPts val="2799"/>
              <a:buNone/>
              <a:defRPr sz="2799"/>
            </a:lvl2pPr>
            <a:lvl3pPr marL="1371600" lvl="2" indent="-228600" algn="l">
              <a:lnSpc>
                <a:spcPct val="90000"/>
              </a:lnSpc>
              <a:spcBef>
                <a:spcPts val="1000"/>
              </a:spcBef>
              <a:spcAft>
                <a:spcPts val="0"/>
              </a:spcAft>
              <a:buClr>
                <a:schemeClr val="dk1"/>
              </a:buClr>
              <a:buSzPts val="2399"/>
              <a:buNone/>
              <a:defRPr sz="2399"/>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94" name="Google Shape;94;p44"/>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4"/>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4"/>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559684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97"/>
        <p:cNvGrpSpPr/>
        <p:nvPr/>
      </p:nvGrpSpPr>
      <p:grpSpPr>
        <a:xfrm>
          <a:off x="0" y="0"/>
          <a:ext cx="0" cy="0"/>
          <a:chOff x="0" y="0"/>
          <a:chExt cx="0" cy="0"/>
        </a:xfrm>
      </p:grpSpPr>
      <p:sp>
        <p:nvSpPr>
          <p:cNvPr id="98" name="Google Shape;98;p45"/>
          <p:cNvSpPr txBox="1">
            <a:spLocks noGrp="1"/>
          </p:cNvSpPr>
          <p:nvPr>
            <p:ph type="title"/>
          </p:nvPr>
        </p:nvSpPr>
        <p:spPr>
          <a:xfrm>
            <a:off x="1679140" y="914400"/>
            <a:ext cx="7862426"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398"/>
              <a:buFont typeface="Calibri"/>
              <a:buNone/>
              <a:defRPr sz="6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5"/>
          <p:cNvSpPr>
            <a:spLocks noGrp="1"/>
          </p:cNvSpPr>
          <p:nvPr>
            <p:ph type="pic" idx="2"/>
          </p:nvPr>
        </p:nvSpPr>
        <p:spPr>
          <a:xfrm>
            <a:off x="10363677" y="1974851"/>
            <a:ext cx="12341186" cy="9747250"/>
          </a:xfrm>
          <a:prstGeom prst="rect">
            <a:avLst/>
          </a:prstGeom>
          <a:noFill/>
          <a:ln>
            <a:noFill/>
          </a:ln>
        </p:spPr>
      </p:sp>
      <p:sp>
        <p:nvSpPr>
          <p:cNvPr id="100" name="Google Shape;100;p45"/>
          <p:cNvSpPr txBox="1">
            <a:spLocks noGrp="1"/>
          </p:cNvSpPr>
          <p:nvPr>
            <p:ph type="body" idx="1"/>
          </p:nvPr>
        </p:nvSpPr>
        <p:spPr>
          <a:xfrm>
            <a:off x="1679140" y="4114800"/>
            <a:ext cx="7862426"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199"/>
              <a:buNone/>
              <a:defRPr sz="3199"/>
            </a:lvl1pPr>
            <a:lvl2pPr marL="914400" lvl="1" indent="-228600" algn="l">
              <a:lnSpc>
                <a:spcPct val="90000"/>
              </a:lnSpc>
              <a:spcBef>
                <a:spcPts val="1000"/>
              </a:spcBef>
              <a:spcAft>
                <a:spcPts val="0"/>
              </a:spcAft>
              <a:buClr>
                <a:schemeClr val="dk1"/>
              </a:buClr>
              <a:buSzPts val="2799"/>
              <a:buNone/>
              <a:defRPr sz="2799"/>
            </a:lvl2pPr>
            <a:lvl3pPr marL="1371600" lvl="2" indent="-228600" algn="l">
              <a:lnSpc>
                <a:spcPct val="90000"/>
              </a:lnSpc>
              <a:spcBef>
                <a:spcPts val="1000"/>
              </a:spcBef>
              <a:spcAft>
                <a:spcPts val="0"/>
              </a:spcAft>
              <a:buClr>
                <a:schemeClr val="dk1"/>
              </a:buClr>
              <a:buSzPts val="2399"/>
              <a:buNone/>
              <a:defRPr sz="2399"/>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101" name="Google Shape;101;p45"/>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5"/>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5"/>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87245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104"/>
        <p:cNvGrpSpPr/>
        <p:nvPr/>
      </p:nvGrpSpPr>
      <p:grpSpPr>
        <a:xfrm>
          <a:off x="0" y="0"/>
          <a:ext cx="0" cy="0"/>
          <a:chOff x="0" y="0"/>
          <a:chExt cx="0" cy="0"/>
        </a:xfrm>
      </p:grpSpPr>
      <p:sp>
        <p:nvSpPr>
          <p:cNvPr id="105" name="Google Shape;105;p46"/>
          <p:cNvSpPr txBox="1">
            <a:spLocks noGrp="1"/>
          </p:cNvSpPr>
          <p:nvPr>
            <p:ph type="title"/>
          </p:nvPr>
        </p:nvSpPr>
        <p:spPr>
          <a:xfrm rot="5400000">
            <a:off x="14261634" y="3913873"/>
            <a:ext cx="11623676" cy="52564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6"/>
          <p:cNvSpPr txBox="1">
            <a:spLocks noGrp="1"/>
          </p:cNvSpPr>
          <p:nvPr>
            <p:ph type="body" idx="1"/>
          </p:nvPr>
        </p:nvSpPr>
        <p:spPr>
          <a:xfrm rot="5400000">
            <a:off x="3596411" y="-1190198"/>
            <a:ext cx="11623676" cy="1546457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07" name="Google Shape;107;p46"/>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6"/>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6"/>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4135664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de Chapitre">
  <p:cSld name="Slide de Chapitre">
    <p:spTree>
      <p:nvGrpSpPr>
        <p:cNvPr id="1" name="Shape 21"/>
        <p:cNvGrpSpPr/>
        <p:nvPr/>
      </p:nvGrpSpPr>
      <p:grpSpPr>
        <a:xfrm>
          <a:off x="0" y="0"/>
          <a:ext cx="0" cy="0"/>
          <a:chOff x="0" y="0"/>
          <a:chExt cx="0" cy="0"/>
        </a:xfrm>
      </p:grpSpPr>
      <p:sp>
        <p:nvSpPr>
          <p:cNvPr id="22" name="Google Shape;22;p33"/>
          <p:cNvSpPr txBox="1">
            <a:spLocks noGrp="1"/>
          </p:cNvSpPr>
          <p:nvPr>
            <p:ph type="body" idx="1"/>
          </p:nvPr>
        </p:nvSpPr>
        <p:spPr>
          <a:xfrm>
            <a:off x="7486050" y="3312000"/>
            <a:ext cx="9271761" cy="7005236"/>
          </a:xfrm>
          <a:prstGeom prst="rect">
            <a:avLst/>
          </a:prstGeom>
          <a:solidFill>
            <a:schemeClr val="lt1"/>
          </a:solidFill>
          <a:ln>
            <a:noFill/>
          </a:ln>
        </p:spPr>
        <p:txBody>
          <a:bodyPr spcFirstLastPara="1" wrap="square" lIns="0" tIns="540000" rIns="0" bIns="45700" anchor="t" anchorCtr="0">
            <a:noAutofit/>
          </a:bodyPr>
          <a:lstStyle>
            <a:lvl1pPr marL="457200" lvl="0" indent="-228600" algn="ctr">
              <a:lnSpc>
                <a:spcPct val="90000"/>
              </a:lnSpc>
              <a:spcBef>
                <a:spcPts val="2000"/>
              </a:spcBef>
              <a:spcAft>
                <a:spcPts val="0"/>
              </a:spcAft>
              <a:buClr>
                <a:schemeClr val="dk1"/>
              </a:buClr>
              <a:buSzPts val="9598"/>
              <a:buNone/>
              <a:defRPr sz="95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
        <p:nvSpPr>
          <p:cNvPr id="23" name="Google Shape;23;p33"/>
          <p:cNvSpPr txBox="1">
            <a:spLocks noGrp="1"/>
          </p:cNvSpPr>
          <p:nvPr>
            <p:ph type="title"/>
          </p:nvPr>
        </p:nvSpPr>
        <p:spPr>
          <a:xfrm>
            <a:off x="7521585" y="5561520"/>
            <a:ext cx="9280479" cy="122064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403F"/>
              </a:buClr>
              <a:buSzPts val="6398"/>
              <a:buFont typeface="Calibri"/>
              <a:buNone/>
              <a:defRPr sz="6398" b="1">
                <a:solidFill>
                  <a:srgbClr val="FF40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24" name="Google Shape;24;p33"/>
          <p:cNvSpPr txBox="1">
            <a:spLocks noGrp="1"/>
          </p:cNvSpPr>
          <p:nvPr>
            <p:ph type="body" idx="2"/>
          </p:nvPr>
        </p:nvSpPr>
        <p:spPr>
          <a:xfrm>
            <a:off x="7522790" y="6602627"/>
            <a:ext cx="9271761" cy="10380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2000"/>
              </a:spcBef>
              <a:spcAft>
                <a:spcPts val="0"/>
              </a:spcAft>
              <a:buClr>
                <a:schemeClr val="dk1"/>
              </a:buClr>
              <a:buSzPts val="6398"/>
              <a:buNone/>
              <a:defRPr sz="63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Slide de Chapitre">
  <p:cSld name="2_Slide de Chapitre">
    <p:spTree>
      <p:nvGrpSpPr>
        <p:cNvPr id="1" name="Shape 41"/>
        <p:cNvGrpSpPr/>
        <p:nvPr/>
      </p:nvGrpSpPr>
      <p:grpSpPr>
        <a:xfrm>
          <a:off x="0" y="0"/>
          <a:ext cx="0" cy="0"/>
          <a:chOff x="0" y="0"/>
          <a:chExt cx="0" cy="0"/>
        </a:xfrm>
      </p:grpSpPr>
      <p:sp>
        <p:nvSpPr>
          <p:cNvPr id="42" name="Google Shape;42;p37"/>
          <p:cNvSpPr txBox="1">
            <a:spLocks noGrp="1"/>
          </p:cNvSpPr>
          <p:nvPr>
            <p:ph type="body" idx="1"/>
          </p:nvPr>
        </p:nvSpPr>
        <p:spPr>
          <a:xfrm>
            <a:off x="6665118" y="2743200"/>
            <a:ext cx="11047414" cy="8229600"/>
          </a:xfrm>
          <a:prstGeom prst="rect">
            <a:avLst/>
          </a:prstGeom>
          <a:solidFill>
            <a:schemeClr val="lt1"/>
          </a:solidFill>
          <a:ln>
            <a:noFill/>
          </a:ln>
        </p:spPr>
        <p:txBody>
          <a:bodyPr spcFirstLastPara="1" wrap="square" lIns="91425" tIns="45700" rIns="91425" bIns="540000" anchor="ctr" anchorCtr="0">
            <a:normAutofit/>
          </a:bodyPr>
          <a:lstStyle>
            <a:lvl1pPr marL="457200" lvl="0" indent="-228600" algn="ctr">
              <a:lnSpc>
                <a:spcPct val="90000"/>
              </a:lnSpc>
              <a:spcBef>
                <a:spcPts val="2000"/>
              </a:spcBef>
              <a:spcAft>
                <a:spcPts val="0"/>
              </a:spcAft>
              <a:buClr>
                <a:schemeClr val="dk1"/>
              </a:buClr>
              <a:buSzPts val="6398"/>
              <a:buNone/>
              <a:defRPr sz="6398" b="1"/>
            </a:lvl1pPr>
            <a:lvl2pPr marL="914400" lvl="1" indent="-228600" algn="ctr">
              <a:lnSpc>
                <a:spcPct val="90000"/>
              </a:lnSpc>
              <a:spcBef>
                <a:spcPts val="1000"/>
              </a:spcBef>
              <a:spcAft>
                <a:spcPts val="0"/>
              </a:spcAft>
              <a:buClr>
                <a:schemeClr val="dk1"/>
              </a:buClr>
              <a:buSzPts val="4799"/>
              <a:buNone/>
              <a:defRPr b="1"/>
            </a:lvl2pPr>
            <a:lvl3pPr marL="1371600" lvl="2" indent="-228600" algn="ctr">
              <a:lnSpc>
                <a:spcPct val="90000"/>
              </a:lnSpc>
              <a:spcBef>
                <a:spcPts val="1000"/>
              </a:spcBef>
              <a:spcAft>
                <a:spcPts val="0"/>
              </a:spcAft>
              <a:buClr>
                <a:schemeClr val="dk1"/>
              </a:buClr>
              <a:buSzPts val="3999"/>
              <a:buNone/>
              <a:defRPr b="1"/>
            </a:lvl3pPr>
            <a:lvl4pPr marL="1828800" lvl="3" indent="-228600" algn="ctr">
              <a:lnSpc>
                <a:spcPct val="90000"/>
              </a:lnSpc>
              <a:spcBef>
                <a:spcPts val="1000"/>
              </a:spcBef>
              <a:spcAft>
                <a:spcPts val="0"/>
              </a:spcAft>
              <a:buClr>
                <a:schemeClr val="dk1"/>
              </a:buClr>
              <a:buSzPts val="3599"/>
              <a:buNone/>
              <a:defRPr b="1"/>
            </a:lvl4pPr>
            <a:lvl5pPr marL="2286000" lvl="4" indent="-228600" algn="ctr">
              <a:lnSpc>
                <a:spcPct val="90000"/>
              </a:lnSpc>
              <a:spcBef>
                <a:spcPts val="1000"/>
              </a:spcBef>
              <a:spcAft>
                <a:spcPts val="0"/>
              </a:spcAft>
              <a:buClr>
                <a:schemeClr val="dk1"/>
              </a:buClr>
              <a:buSzPts val="3599"/>
              <a:buNone/>
              <a:defRPr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Deux contenus">
  <p:cSld name="2_Deux contenus">
    <p:spTree>
      <p:nvGrpSpPr>
        <p:cNvPr id="1" name="Shape 43"/>
        <p:cNvGrpSpPr/>
        <p:nvPr/>
      </p:nvGrpSpPr>
      <p:grpSpPr>
        <a:xfrm>
          <a:off x="0" y="0"/>
          <a:ext cx="0" cy="0"/>
          <a:chOff x="0" y="0"/>
          <a:chExt cx="0" cy="0"/>
        </a:xfrm>
      </p:grpSpPr>
      <p:sp>
        <p:nvSpPr>
          <p:cNvPr id="44" name="Google Shape;44;p38"/>
          <p:cNvSpPr txBox="1">
            <a:spLocks noGrp="1"/>
          </p:cNvSpPr>
          <p:nvPr>
            <p:ph type="title"/>
          </p:nvPr>
        </p:nvSpPr>
        <p:spPr>
          <a:xfrm>
            <a:off x="8594830" y="1840754"/>
            <a:ext cx="14106854" cy="708308"/>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403F"/>
              </a:buClr>
              <a:buSzPts val="6398"/>
              <a:buFont typeface="Calibri"/>
              <a:buNone/>
              <a:defRPr sz="6398" b="1">
                <a:solidFill>
                  <a:srgbClr val="FF40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45" name="Google Shape;45;p38"/>
          <p:cNvSpPr txBox="1">
            <a:spLocks noGrp="1"/>
          </p:cNvSpPr>
          <p:nvPr>
            <p:ph type="body" idx="1"/>
          </p:nvPr>
        </p:nvSpPr>
        <p:spPr>
          <a:xfrm>
            <a:off x="8594832" y="3651250"/>
            <a:ext cx="14106854" cy="870267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chemeClr val="dk1"/>
              </a:buClr>
              <a:buSzPts val="3199"/>
              <a:buNone/>
              <a:defRPr sz="3199" b="1"/>
            </a:lvl1pPr>
            <a:lvl2pPr marL="914400" lvl="1" indent="-228600" algn="l">
              <a:lnSpc>
                <a:spcPct val="127152"/>
              </a:lnSpc>
              <a:spcBef>
                <a:spcPts val="1200"/>
              </a:spcBef>
              <a:spcAft>
                <a:spcPts val="0"/>
              </a:spcAft>
              <a:buClr>
                <a:schemeClr val="dk1"/>
              </a:buClr>
              <a:buSzPts val="2799"/>
              <a:buNone/>
              <a:defRPr sz="2799"/>
            </a:lvl2pPr>
            <a:lvl3pPr marL="1371600" lvl="2" indent="-406336" algn="l">
              <a:lnSpc>
                <a:spcPct val="127152"/>
              </a:lnSpc>
              <a:spcBef>
                <a:spcPts val="1200"/>
              </a:spcBef>
              <a:spcAft>
                <a:spcPts val="0"/>
              </a:spcAft>
              <a:buClr>
                <a:srgbClr val="FF403F"/>
              </a:buClr>
              <a:buSzPts val="2799"/>
              <a:buChar char="•"/>
              <a:defRPr sz="2799"/>
            </a:lvl3pPr>
            <a:lvl4pPr marL="1828800" lvl="3" indent="-228600" algn="l">
              <a:lnSpc>
                <a:spcPct val="100000"/>
              </a:lnSpc>
              <a:spcBef>
                <a:spcPts val="1200"/>
              </a:spcBef>
              <a:spcAft>
                <a:spcPts val="0"/>
              </a:spcAft>
              <a:buClr>
                <a:schemeClr val="dk1"/>
              </a:buClr>
              <a:buSzPts val="6398"/>
              <a:buNone/>
              <a:defRPr sz="6398" i="0"/>
            </a:lvl4pPr>
            <a:lvl5pPr marL="2286000" lvl="4" indent="-228600" algn="l">
              <a:lnSpc>
                <a:spcPct val="100000"/>
              </a:lnSpc>
              <a:spcBef>
                <a:spcPts val="1200"/>
              </a:spcBef>
              <a:spcAft>
                <a:spcPts val="0"/>
              </a:spcAft>
              <a:buClr>
                <a:srgbClr val="FF403F"/>
              </a:buClr>
              <a:buSzPts val="3599"/>
              <a:buNone/>
              <a:defRPr sz="3599" b="1" i="0">
                <a:solidFill>
                  <a:srgbClr val="FF403F"/>
                </a:solidFill>
              </a:defRPr>
            </a:lvl5pPr>
            <a:lvl6pPr marL="2743200" lvl="5" indent="-457136" algn="l">
              <a:lnSpc>
                <a:spcPct val="103334"/>
              </a:lnSpc>
              <a:spcBef>
                <a:spcPts val="1200"/>
              </a:spcBef>
              <a:spcAft>
                <a:spcPts val="0"/>
              </a:spcAft>
              <a:buClr>
                <a:srgbClr val="FF403F"/>
              </a:buClr>
              <a:buSzPts val="3599"/>
              <a:buFont typeface="Arial"/>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
        <p:nvSpPr>
          <p:cNvPr id="46" name="Google Shape;46;p38"/>
          <p:cNvSpPr txBox="1">
            <a:spLocks noGrp="1"/>
          </p:cNvSpPr>
          <p:nvPr>
            <p:ph type="sldNum" idx="12"/>
          </p:nvPr>
        </p:nvSpPr>
        <p:spPr>
          <a:xfrm>
            <a:off x="8594833" y="12832606"/>
            <a:ext cx="1553915" cy="495936"/>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FF403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pic>
        <p:nvPicPr>
          <p:cNvPr id="47" name="Google Shape;47;p38" descr="Afficher l’image source"/>
          <p:cNvPicPr preferRelativeResize="0"/>
          <p:nvPr/>
        </p:nvPicPr>
        <p:blipFill rotWithShape="1">
          <a:blip r:embed="rId2">
            <a:alphaModFix/>
          </a:blip>
          <a:srcRect/>
          <a:stretch/>
        </p:blipFill>
        <p:spPr>
          <a:xfrm>
            <a:off x="21679520" y="12303264"/>
            <a:ext cx="2653773" cy="1364972"/>
          </a:xfrm>
          <a:prstGeom prst="rect">
            <a:avLst/>
          </a:prstGeom>
          <a:noFill/>
          <a:ln>
            <a:noFill/>
          </a:ln>
        </p:spPr>
      </p:pic>
      <p:cxnSp>
        <p:nvCxnSpPr>
          <p:cNvPr id="48" name="Google Shape;48;p38"/>
          <p:cNvCxnSpPr/>
          <p:nvPr/>
        </p:nvCxnSpPr>
        <p:spPr>
          <a:xfrm rot="10800000">
            <a:off x="8594832" y="12712700"/>
            <a:ext cx="810191" cy="0"/>
          </a:xfrm>
          <a:prstGeom prst="straightConnector1">
            <a:avLst/>
          </a:prstGeom>
          <a:noFill/>
          <a:ln w="12700" cap="flat" cmpd="sng">
            <a:solidFill>
              <a:schemeClr val="dk1"/>
            </a:solidFill>
            <a:prstDash val="solid"/>
            <a:miter lim="800000"/>
            <a:headEnd type="none" w="sm" len="sm"/>
            <a:tailEnd type="none" w="sm" len="sm"/>
          </a:ln>
        </p:spPr>
      </p:cxnSp>
      <p:cxnSp>
        <p:nvCxnSpPr>
          <p:cNvPr id="49" name="Google Shape;49;p38"/>
          <p:cNvCxnSpPr/>
          <p:nvPr/>
        </p:nvCxnSpPr>
        <p:spPr>
          <a:xfrm>
            <a:off x="8594831" y="1362072"/>
            <a:ext cx="1811236" cy="0"/>
          </a:xfrm>
          <a:prstGeom prst="straightConnector1">
            <a:avLst/>
          </a:prstGeom>
          <a:noFill/>
          <a:ln w="25400" cap="flat" cmpd="sng">
            <a:solidFill>
              <a:schemeClr val="dk1"/>
            </a:solidFill>
            <a:prstDash val="solid"/>
            <a:miter lim="800000"/>
            <a:headEnd type="none" w="sm" len="sm"/>
            <a:tailEnd type="none" w="sm" len="sm"/>
          </a:ln>
        </p:spPr>
      </p:cxnSp>
      <p:sp>
        <p:nvSpPr>
          <p:cNvPr id="50" name="Google Shape;50;p38"/>
          <p:cNvSpPr txBox="1">
            <a:spLocks noGrp="1"/>
          </p:cNvSpPr>
          <p:nvPr>
            <p:ph type="body" idx="2"/>
          </p:nvPr>
        </p:nvSpPr>
        <p:spPr>
          <a:xfrm>
            <a:off x="8594832" y="2601301"/>
            <a:ext cx="14106854" cy="69697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rgbClr val="FF403F"/>
              </a:buClr>
              <a:buSzPts val="3199"/>
              <a:buNone/>
              <a:defRPr sz="3199" b="0">
                <a:solidFill>
                  <a:srgbClr val="FF403F"/>
                </a:solidFill>
              </a:defRPr>
            </a:lvl1pPr>
            <a:lvl2pPr marL="914400" lvl="1" indent="-228600" algn="l">
              <a:lnSpc>
                <a:spcPct val="127152"/>
              </a:lnSpc>
              <a:spcBef>
                <a:spcPts val="1200"/>
              </a:spcBef>
              <a:spcAft>
                <a:spcPts val="0"/>
              </a:spcAft>
              <a:buClr>
                <a:schemeClr val="dk1"/>
              </a:buClr>
              <a:buSzPts val="2799"/>
              <a:buNone/>
              <a:defRPr sz="2799" b="0"/>
            </a:lvl2pPr>
            <a:lvl3pPr marL="1371600" lvl="2" indent="-406336" algn="l">
              <a:lnSpc>
                <a:spcPct val="127152"/>
              </a:lnSpc>
              <a:spcBef>
                <a:spcPts val="1200"/>
              </a:spcBef>
              <a:spcAft>
                <a:spcPts val="0"/>
              </a:spcAft>
              <a:buClr>
                <a:srgbClr val="FF403F"/>
              </a:buClr>
              <a:buSzPts val="2799"/>
              <a:buChar char="•"/>
              <a:defRPr sz="2799" b="0"/>
            </a:lvl3pPr>
            <a:lvl4pPr marL="1828800" lvl="3" indent="-228600" algn="l">
              <a:lnSpc>
                <a:spcPct val="100000"/>
              </a:lnSpc>
              <a:spcBef>
                <a:spcPts val="1200"/>
              </a:spcBef>
              <a:spcAft>
                <a:spcPts val="0"/>
              </a:spcAft>
              <a:buClr>
                <a:schemeClr val="dk1"/>
              </a:buClr>
              <a:buSzPts val="6398"/>
              <a:buNone/>
              <a:defRPr sz="6398" b="0" i="0"/>
            </a:lvl4pPr>
            <a:lvl5pPr marL="2286000" lvl="4" indent="-228600" algn="l">
              <a:lnSpc>
                <a:spcPct val="100000"/>
              </a:lnSpc>
              <a:spcBef>
                <a:spcPts val="1200"/>
              </a:spcBef>
              <a:spcAft>
                <a:spcPts val="0"/>
              </a:spcAft>
              <a:buClr>
                <a:srgbClr val="FF403F"/>
              </a:buClr>
              <a:buSzPts val="3599"/>
              <a:buNone/>
              <a:defRPr sz="3599" b="0" i="0">
                <a:solidFill>
                  <a:srgbClr val="FF403F"/>
                </a:solidFill>
              </a:defRPr>
            </a:lvl5pPr>
            <a:lvl6pPr marL="2743200" lvl="5" indent="-457136" algn="l">
              <a:lnSpc>
                <a:spcPct val="103334"/>
              </a:lnSpc>
              <a:spcBef>
                <a:spcPts val="1200"/>
              </a:spcBef>
              <a:spcAft>
                <a:spcPts val="0"/>
              </a:spcAft>
              <a:buClr>
                <a:srgbClr val="FF403F"/>
              </a:buClr>
              <a:buSzPts val="3599"/>
              <a:buFont typeface="Arial"/>
              <a:buChar char="●"/>
              <a:defRPr b="0"/>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51"/>
        <p:cNvGrpSpPr/>
        <p:nvPr/>
      </p:nvGrpSpPr>
      <p:grpSpPr>
        <a:xfrm>
          <a:off x="0" y="0"/>
          <a:ext cx="0" cy="0"/>
          <a:chOff x="0" y="0"/>
          <a:chExt cx="0" cy="0"/>
        </a:xfrm>
      </p:grpSpPr>
      <p:sp>
        <p:nvSpPr>
          <p:cNvPr id="52" name="Google Shape;52;p39"/>
          <p:cNvSpPr txBox="1">
            <a:spLocks noGrp="1"/>
          </p:cNvSpPr>
          <p:nvPr>
            <p:ph type="ctrTitle"/>
          </p:nvPr>
        </p:nvSpPr>
        <p:spPr>
          <a:xfrm>
            <a:off x="3047206" y="2244726"/>
            <a:ext cx="18283238"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1997"/>
              <a:buFont typeface="Calibri"/>
              <a:buNone/>
              <a:defRPr sz="11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53" name="Google Shape;53;p39"/>
          <p:cNvSpPr txBox="1">
            <a:spLocks noGrp="1"/>
          </p:cNvSpPr>
          <p:nvPr>
            <p:ph type="subTitle" idx="1"/>
          </p:nvPr>
        </p:nvSpPr>
        <p:spPr>
          <a:xfrm>
            <a:off x="3047206" y="7204076"/>
            <a:ext cx="18283238"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4799"/>
              <a:buNone/>
              <a:defRPr sz="4799"/>
            </a:lvl1pPr>
            <a:lvl2pPr lvl="1" algn="ctr">
              <a:lnSpc>
                <a:spcPct val="90000"/>
              </a:lnSpc>
              <a:spcBef>
                <a:spcPts val="1000"/>
              </a:spcBef>
              <a:spcAft>
                <a:spcPts val="0"/>
              </a:spcAft>
              <a:buClr>
                <a:schemeClr val="dk1"/>
              </a:buClr>
              <a:buSzPts val="3999"/>
              <a:buNone/>
              <a:defRPr sz="3999"/>
            </a:lvl2pPr>
            <a:lvl3pPr lvl="2" algn="ctr">
              <a:lnSpc>
                <a:spcPct val="90000"/>
              </a:lnSpc>
              <a:spcBef>
                <a:spcPts val="1000"/>
              </a:spcBef>
              <a:spcAft>
                <a:spcPts val="0"/>
              </a:spcAft>
              <a:buClr>
                <a:schemeClr val="dk1"/>
              </a:buClr>
              <a:buSzPts val="3599"/>
              <a:buNone/>
              <a:defRPr sz="3599"/>
            </a:lvl3pPr>
            <a:lvl4pPr lvl="3" algn="ctr">
              <a:lnSpc>
                <a:spcPct val="90000"/>
              </a:lnSpc>
              <a:spcBef>
                <a:spcPts val="1000"/>
              </a:spcBef>
              <a:spcAft>
                <a:spcPts val="0"/>
              </a:spcAft>
              <a:buClr>
                <a:schemeClr val="dk1"/>
              </a:buClr>
              <a:buSzPts val="3199"/>
              <a:buNone/>
              <a:defRPr sz="3199"/>
            </a:lvl4pPr>
            <a:lvl5pPr lvl="4" algn="ctr">
              <a:lnSpc>
                <a:spcPct val="90000"/>
              </a:lnSpc>
              <a:spcBef>
                <a:spcPts val="1000"/>
              </a:spcBef>
              <a:spcAft>
                <a:spcPts val="0"/>
              </a:spcAft>
              <a:buClr>
                <a:schemeClr val="dk1"/>
              </a:buClr>
              <a:buSzPts val="3199"/>
              <a:buNone/>
              <a:defRPr sz="3199"/>
            </a:lvl5pPr>
            <a:lvl6pPr lvl="5" algn="ctr">
              <a:lnSpc>
                <a:spcPct val="90000"/>
              </a:lnSpc>
              <a:spcBef>
                <a:spcPts val="1000"/>
              </a:spcBef>
              <a:spcAft>
                <a:spcPts val="0"/>
              </a:spcAft>
              <a:buClr>
                <a:schemeClr val="dk1"/>
              </a:buClr>
              <a:buSzPts val="3199"/>
              <a:buNone/>
              <a:defRPr sz="3199"/>
            </a:lvl6pPr>
            <a:lvl7pPr lvl="6" algn="ctr">
              <a:lnSpc>
                <a:spcPct val="90000"/>
              </a:lnSpc>
              <a:spcBef>
                <a:spcPts val="1000"/>
              </a:spcBef>
              <a:spcAft>
                <a:spcPts val="0"/>
              </a:spcAft>
              <a:buClr>
                <a:schemeClr val="dk1"/>
              </a:buClr>
              <a:buSzPts val="3199"/>
              <a:buNone/>
              <a:defRPr sz="3199"/>
            </a:lvl7pPr>
            <a:lvl8pPr lvl="7" algn="ctr">
              <a:lnSpc>
                <a:spcPct val="90000"/>
              </a:lnSpc>
              <a:spcBef>
                <a:spcPts val="1000"/>
              </a:spcBef>
              <a:spcAft>
                <a:spcPts val="0"/>
              </a:spcAft>
              <a:buClr>
                <a:schemeClr val="dk1"/>
              </a:buClr>
              <a:buSzPts val="3199"/>
              <a:buNone/>
              <a:defRPr sz="3199"/>
            </a:lvl8pPr>
            <a:lvl9pPr lvl="8" algn="ctr">
              <a:lnSpc>
                <a:spcPct val="90000"/>
              </a:lnSpc>
              <a:spcBef>
                <a:spcPts val="1000"/>
              </a:spcBef>
              <a:spcAft>
                <a:spcPts val="0"/>
              </a:spcAft>
              <a:buClr>
                <a:schemeClr val="dk1"/>
              </a:buClr>
              <a:buSzPts val="3199"/>
              <a:buNone/>
              <a:defRPr sz="3199"/>
            </a:lvl9pPr>
          </a:lstStyle>
          <a:p>
            <a:r>
              <a:rPr lang="fr-FR"/>
              <a:t>Modifiez le style des sous-titres du masque</a:t>
            </a:r>
            <a:endParaRPr/>
          </a:p>
        </p:txBody>
      </p:sp>
      <p:sp>
        <p:nvSpPr>
          <p:cNvPr id="54" name="Google Shape;54;p39"/>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9"/>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1663267" y="3419477"/>
            <a:ext cx="21025723" cy="57054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1997"/>
              <a:buFont typeface="Calibri"/>
              <a:buNone/>
              <a:defRPr sz="11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59" name="Google Shape;59;p41"/>
          <p:cNvSpPr txBox="1">
            <a:spLocks noGrp="1"/>
          </p:cNvSpPr>
          <p:nvPr>
            <p:ph type="body" idx="1"/>
          </p:nvPr>
        </p:nvSpPr>
        <p:spPr>
          <a:xfrm>
            <a:off x="1663267" y="9178927"/>
            <a:ext cx="21025723" cy="3000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888888"/>
              </a:buClr>
              <a:buSzPts val="4799"/>
              <a:buNone/>
              <a:defRPr sz="4799">
                <a:solidFill>
                  <a:srgbClr val="888888"/>
                </a:solidFill>
              </a:defRPr>
            </a:lvl1pPr>
            <a:lvl2pPr marL="914400" lvl="1" indent="-228600" algn="l">
              <a:lnSpc>
                <a:spcPct val="90000"/>
              </a:lnSpc>
              <a:spcBef>
                <a:spcPts val="1000"/>
              </a:spcBef>
              <a:spcAft>
                <a:spcPts val="0"/>
              </a:spcAft>
              <a:buClr>
                <a:srgbClr val="888888"/>
              </a:buClr>
              <a:buSzPts val="3999"/>
              <a:buNone/>
              <a:defRPr sz="3999">
                <a:solidFill>
                  <a:srgbClr val="888888"/>
                </a:solidFill>
              </a:defRPr>
            </a:lvl2pPr>
            <a:lvl3pPr marL="1371600" lvl="2" indent="-228600" algn="l">
              <a:lnSpc>
                <a:spcPct val="90000"/>
              </a:lnSpc>
              <a:spcBef>
                <a:spcPts val="1000"/>
              </a:spcBef>
              <a:spcAft>
                <a:spcPts val="0"/>
              </a:spcAft>
              <a:buClr>
                <a:srgbClr val="888888"/>
              </a:buClr>
              <a:buSzPts val="3599"/>
              <a:buNone/>
              <a:defRPr sz="3599">
                <a:solidFill>
                  <a:srgbClr val="888888"/>
                </a:solidFill>
              </a:defRPr>
            </a:lvl3pPr>
            <a:lvl4pPr marL="1828800" lvl="3" indent="-228600" algn="l">
              <a:lnSpc>
                <a:spcPct val="90000"/>
              </a:lnSpc>
              <a:spcBef>
                <a:spcPts val="1000"/>
              </a:spcBef>
              <a:spcAft>
                <a:spcPts val="0"/>
              </a:spcAft>
              <a:buClr>
                <a:srgbClr val="888888"/>
              </a:buClr>
              <a:buSzPts val="3199"/>
              <a:buNone/>
              <a:defRPr sz="3199">
                <a:solidFill>
                  <a:srgbClr val="888888"/>
                </a:solidFill>
              </a:defRPr>
            </a:lvl4pPr>
            <a:lvl5pPr marL="2286000" lvl="4" indent="-228600" algn="l">
              <a:lnSpc>
                <a:spcPct val="90000"/>
              </a:lnSpc>
              <a:spcBef>
                <a:spcPts val="1000"/>
              </a:spcBef>
              <a:spcAft>
                <a:spcPts val="0"/>
              </a:spcAft>
              <a:buClr>
                <a:srgbClr val="888888"/>
              </a:buClr>
              <a:buSzPts val="3199"/>
              <a:buNone/>
              <a:defRPr sz="3199">
                <a:solidFill>
                  <a:srgbClr val="888888"/>
                </a:solidFill>
              </a:defRPr>
            </a:lvl5pPr>
            <a:lvl6pPr marL="2743200" lvl="5" indent="-228600" algn="l">
              <a:lnSpc>
                <a:spcPct val="90000"/>
              </a:lnSpc>
              <a:spcBef>
                <a:spcPts val="1000"/>
              </a:spcBef>
              <a:spcAft>
                <a:spcPts val="0"/>
              </a:spcAft>
              <a:buClr>
                <a:srgbClr val="888888"/>
              </a:buClr>
              <a:buSzPts val="3199"/>
              <a:buNone/>
              <a:defRPr sz="3199">
                <a:solidFill>
                  <a:srgbClr val="888888"/>
                </a:solidFill>
              </a:defRPr>
            </a:lvl6pPr>
            <a:lvl7pPr marL="3200400" lvl="6" indent="-228600" algn="l">
              <a:lnSpc>
                <a:spcPct val="90000"/>
              </a:lnSpc>
              <a:spcBef>
                <a:spcPts val="1000"/>
              </a:spcBef>
              <a:spcAft>
                <a:spcPts val="0"/>
              </a:spcAft>
              <a:buClr>
                <a:srgbClr val="888888"/>
              </a:buClr>
              <a:buSzPts val="3199"/>
              <a:buNone/>
              <a:defRPr sz="3199">
                <a:solidFill>
                  <a:srgbClr val="888888"/>
                </a:solidFill>
              </a:defRPr>
            </a:lvl7pPr>
            <a:lvl8pPr marL="3657600" lvl="7" indent="-228600" algn="l">
              <a:lnSpc>
                <a:spcPct val="90000"/>
              </a:lnSpc>
              <a:spcBef>
                <a:spcPts val="1000"/>
              </a:spcBef>
              <a:spcAft>
                <a:spcPts val="0"/>
              </a:spcAft>
              <a:buClr>
                <a:srgbClr val="888888"/>
              </a:buClr>
              <a:buSzPts val="3199"/>
              <a:buNone/>
              <a:defRPr sz="3199">
                <a:solidFill>
                  <a:srgbClr val="888888"/>
                </a:solidFill>
              </a:defRPr>
            </a:lvl8pPr>
            <a:lvl9pPr marL="4114800" lvl="8" indent="-228600" algn="l">
              <a:lnSpc>
                <a:spcPct val="90000"/>
              </a:lnSpc>
              <a:spcBef>
                <a:spcPts val="1000"/>
              </a:spcBef>
              <a:spcAft>
                <a:spcPts val="0"/>
              </a:spcAft>
              <a:buClr>
                <a:srgbClr val="888888"/>
              </a:buClr>
              <a:buSzPts val="3199"/>
              <a:buNone/>
              <a:defRPr sz="3199">
                <a:solidFill>
                  <a:srgbClr val="888888"/>
                </a:solidFill>
              </a:defRPr>
            </a:lvl9pPr>
          </a:lstStyle>
          <a:p>
            <a:pPr lvl="0"/>
            <a:r>
              <a:rPr lang="fr-FR"/>
              <a:t>Cliquez pour modifier les styles du texte du masque</a:t>
            </a:r>
          </a:p>
        </p:txBody>
      </p:sp>
      <p:sp>
        <p:nvSpPr>
          <p:cNvPr id="60" name="Google Shape;60;p4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1679139"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65" name="Google Shape;65;p42"/>
          <p:cNvSpPr txBox="1">
            <a:spLocks noGrp="1"/>
          </p:cNvSpPr>
          <p:nvPr>
            <p:ph type="body" idx="1"/>
          </p:nvPr>
        </p:nvSpPr>
        <p:spPr>
          <a:xfrm>
            <a:off x="1679139" y="3362326"/>
            <a:ext cx="10312888"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799"/>
              <a:buNone/>
              <a:defRPr sz="4799" b="1"/>
            </a:lvl1pPr>
            <a:lvl2pPr marL="914400" lvl="1" indent="-228600" algn="l">
              <a:lnSpc>
                <a:spcPct val="90000"/>
              </a:lnSpc>
              <a:spcBef>
                <a:spcPts val="1000"/>
              </a:spcBef>
              <a:spcAft>
                <a:spcPts val="0"/>
              </a:spcAft>
              <a:buClr>
                <a:schemeClr val="dk1"/>
              </a:buClr>
              <a:buSzPts val="3999"/>
              <a:buNone/>
              <a:defRPr sz="3999" b="1"/>
            </a:lvl2pPr>
            <a:lvl3pPr marL="1371600" lvl="2" indent="-228600" algn="l">
              <a:lnSpc>
                <a:spcPct val="90000"/>
              </a:lnSpc>
              <a:spcBef>
                <a:spcPts val="1000"/>
              </a:spcBef>
              <a:spcAft>
                <a:spcPts val="0"/>
              </a:spcAft>
              <a:buClr>
                <a:schemeClr val="dk1"/>
              </a:buClr>
              <a:buSzPts val="3599"/>
              <a:buNone/>
              <a:defRPr sz="3599" b="1"/>
            </a:lvl3pPr>
            <a:lvl4pPr marL="1828800" lvl="3" indent="-228600" algn="l">
              <a:lnSpc>
                <a:spcPct val="90000"/>
              </a:lnSpc>
              <a:spcBef>
                <a:spcPts val="1000"/>
              </a:spcBef>
              <a:spcAft>
                <a:spcPts val="0"/>
              </a:spcAft>
              <a:buClr>
                <a:schemeClr val="dk1"/>
              </a:buClr>
              <a:buSzPts val="3199"/>
              <a:buNone/>
              <a:defRPr sz="3199" b="1"/>
            </a:lvl4pPr>
            <a:lvl5pPr marL="2286000" lvl="4" indent="-228600" algn="l">
              <a:lnSpc>
                <a:spcPct val="90000"/>
              </a:lnSpc>
              <a:spcBef>
                <a:spcPts val="1000"/>
              </a:spcBef>
              <a:spcAft>
                <a:spcPts val="0"/>
              </a:spcAft>
              <a:buClr>
                <a:schemeClr val="dk1"/>
              </a:buClr>
              <a:buSzPts val="3199"/>
              <a:buNone/>
              <a:defRPr sz="3199" b="1"/>
            </a:lvl5pPr>
            <a:lvl6pPr marL="2743200" lvl="5" indent="-228600" algn="l">
              <a:lnSpc>
                <a:spcPct val="90000"/>
              </a:lnSpc>
              <a:spcBef>
                <a:spcPts val="1000"/>
              </a:spcBef>
              <a:spcAft>
                <a:spcPts val="0"/>
              </a:spcAft>
              <a:buClr>
                <a:schemeClr val="dk1"/>
              </a:buClr>
              <a:buSzPts val="3199"/>
              <a:buNone/>
              <a:defRPr sz="3199" b="1"/>
            </a:lvl6pPr>
            <a:lvl7pPr marL="3200400" lvl="6" indent="-228600" algn="l">
              <a:lnSpc>
                <a:spcPct val="90000"/>
              </a:lnSpc>
              <a:spcBef>
                <a:spcPts val="1000"/>
              </a:spcBef>
              <a:spcAft>
                <a:spcPts val="0"/>
              </a:spcAft>
              <a:buClr>
                <a:schemeClr val="dk1"/>
              </a:buClr>
              <a:buSzPts val="3199"/>
              <a:buNone/>
              <a:defRPr sz="3199" b="1"/>
            </a:lvl7pPr>
            <a:lvl8pPr marL="3657600" lvl="7" indent="-228600" algn="l">
              <a:lnSpc>
                <a:spcPct val="90000"/>
              </a:lnSpc>
              <a:spcBef>
                <a:spcPts val="1000"/>
              </a:spcBef>
              <a:spcAft>
                <a:spcPts val="0"/>
              </a:spcAft>
              <a:buClr>
                <a:schemeClr val="dk1"/>
              </a:buClr>
              <a:buSzPts val="3199"/>
              <a:buNone/>
              <a:defRPr sz="3199" b="1"/>
            </a:lvl8pPr>
            <a:lvl9pPr marL="4114800" lvl="8" indent="-228600" algn="l">
              <a:lnSpc>
                <a:spcPct val="90000"/>
              </a:lnSpc>
              <a:spcBef>
                <a:spcPts val="1000"/>
              </a:spcBef>
              <a:spcAft>
                <a:spcPts val="0"/>
              </a:spcAft>
              <a:buClr>
                <a:schemeClr val="dk1"/>
              </a:buClr>
              <a:buSzPts val="3199"/>
              <a:buNone/>
              <a:defRPr sz="3199" b="1"/>
            </a:lvl9pPr>
          </a:lstStyle>
          <a:p>
            <a:pPr lvl="0"/>
            <a:r>
              <a:rPr lang="fr-FR"/>
              <a:t>Cliquez pour modifier les styles du texte du masque</a:t>
            </a:r>
          </a:p>
        </p:txBody>
      </p:sp>
      <p:sp>
        <p:nvSpPr>
          <p:cNvPr id="66" name="Google Shape;66;p42"/>
          <p:cNvSpPr txBox="1">
            <a:spLocks noGrp="1"/>
          </p:cNvSpPr>
          <p:nvPr>
            <p:ph type="body" idx="2"/>
          </p:nvPr>
        </p:nvSpPr>
        <p:spPr>
          <a:xfrm>
            <a:off x="1679139" y="5010150"/>
            <a:ext cx="10312888"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
        <p:nvSpPr>
          <p:cNvPr id="67" name="Google Shape;67;p42"/>
          <p:cNvSpPr txBox="1">
            <a:spLocks noGrp="1"/>
          </p:cNvSpPr>
          <p:nvPr>
            <p:ph type="body" idx="3"/>
          </p:nvPr>
        </p:nvSpPr>
        <p:spPr>
          <a:xfrm>
            <a:off x="12341186" y="3362326"/>
            <a:ext cx="10363676"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799"/>
              <a:buNone/>
              <a:defRPr sz="4799" b="1"/>
            </a:lvl1pPr>
            <a:lvl2pPr marL="914400" lvl="1" indent="-228600" algn="l">
              <a:lnSpc>
                <a:spcPct val="90000"/>
              </a:lnSpc>
              <a:spcBef>
                <a:spcPts val="1000"/>
              </a:spcBef>
              <a:spcAft>
                <a:spcPts val="0"/>
              </a:spcAft>
              <a:buClr>
                <a:schemeClr val="dk1"/>
              </a:buClr>
              <a:buSzPts val="3999"/>
              <a:buNone/>
              <a:defRPr sz="3999" b="1"/>
            </a:lvl2pPr>
            <a:lvl3pPr marL="1371600" lvl="2" indent="-228600" algn="l">
              <a:lnSpc>
                <a:spcPct val="90000"/>
              </a:lnSpc>
              <a:spcBef>
                <a:spcPts val="1000"/>
              </a:spcBef>
              <a:spcAft>
                <a:spcPts val="0"/>
              </a:spcAft>
              <a:buClr>
                <a:schemeClr val="dk1"/>
              </a:buClr>
              <a:buSzPts val="3599"/>
              <a:buNone/>
              <a:defRPr sz="3599" b="1"/>
            </a:lvl3pPr>
            <a:lvl4pPr marL="1828800" lvl="3" indent="-228600" algn="l">
              <a:lnSpc>
                <a:spcPct val="90000"/>
              </a:lnSpc>
              <a:spcBef>
                <a:spcPts val="1000"/>
              </a:spcBef>
              <a:spcAft>
                <a:spcPts val="0"/>
              </a:spcAft>
              <a:buClr>
                <a:schemeClr val="dk1"/>
              </a:buClr>
              <a:buSzPts val="3199"/>
              <a:buNone/>
              <a:defRPr sz="3199" b="1"/>
            </a:lvl4pPr>
            <a:lvl5pPr marL="2286000" lvl="4" indent="-228600" algn="l">
              <a:lnSpc>
                <a:spcPct val="90000"/>
              </a:lnSpc>
              <a:spcBef>
                <a:spcPts val="1000"/>
              </a:spcBef>
              <a:spcAft>
                <a:spcPts val="0"/>
              </a:spcAft>
              <a:buClr>
                <a:schemeClr val="dk1"/>
              </a:buClr>
              <a:buSzPts val="3199"/>
              <a:buNone/>
              <a:defRPr sz="3199" b="1"/>
            </a:lvl5pPr>
            <a:lvl6pPr marL="2743200" lvl="5" indent="-228600" algn="l">
              <a:lnSpc>
                <a:spcPct val="90000"/>
              </a:lnSpc>
              <a:spcBef>
                <a:spcPts val="1000"/>
              </a:spcBef>
              <a:spcAft>
                <a:spcPts val="0"/>
              </a:spcAft>
              <a:buClr>
                <a:schemeClr val="dk1"/>
              </a:buClr>
              <a:buSzPts val="3199"/>
              <a:buNone/>
              <a:defRPr sz="3199" b="1"/>
            </a:lvl6pPr>
            <a:lvl7pPr marL="3200400" lvl="6" indent="-228600" algn="l">
              <a:lnSpc>
                <a:spcPct val="90000"/>
              </a:lnSpc>
              <a:spcBef>
                <a:spcPts val="1000"/>
              </a:spcBef>
              <a:spcAft>
                <a:spcPts val="0"/>
              </a:spcAft>
              <a:buClr>
                <a:schemeClr val="dk1"/>
              </a:buClr>
              <a:buSzPts val="3199"/>
              <a:buNone/>
              <a:defRPr sz="3199" b="1"/>
            </a:lvl7pPr>
            <a:lvl8pPr marL="3657600" lvl="7" indent="-228600" algn="l">
              <a:lnSpc>
                <a:spcPct val="90000"/>
              </a:lnSpc>
              <a:spcBef>
                <a:spcPts val="1000"/>
              </a:spcBef>
              <a:spcAft>
                <a:spcPts val="0"/>
              </a:spcAft>
              <a:buClr>
                <a:schemeClr val="dk1"/>
              </a:buClr>
              <a:buSzPts val="3199"/>
              <a:buNone/>
              <a:defRPr sz="3199" b="1"/>
            </a:lvl8pPr>
            <a:lvl9pPr marL="4114800" lvl="8" indent="-228600" algn="l">
              <a:lnSpc>
                <a:spcPct val="90000"/>
              </a:lnSpc>
              <a:spcBef>
                <a:spcPts val="1000"/>
              </a:spcBef>
              <a:spcAft>
                <a:spcPts val="0"/>
              </a:spcAft>
              <a:buClr>
                <a:schemeClr val="dk1"/>
              </a:buClr>
              <a:buSzPts val="3199"/>
              <a:buNone/>
              <a:defRPr sz="3199" b="1"/>
            </a:lvl9pPr>
          </a:lstStyle>
          <a:p>
            <a:pPr lvl="0"/>
            <a:r>
              <a:rPr lang="fr-FR"/>
              <a:t>Cliquez pour modifier les styles du texte du masque</a:t>
            </a:r>
          </a:p>
        </p:txBody>
      </p:sp>
      <p:sp>
        <p:nvSpPr>
          <p:cNvPr id="68" name="Google Shape;68;p42"/>
          <p:cNvSpPr txBox="1">
            <a:spLocks noGrp="1"/>
          </p:cNvSpPr>
          <p:nvPr>
            <p:ph type="body" idx="4"/>
          </p:nvPr>
        </p:nvSpPr>
        <p:spPr>
          <a:xfrm>
            <a:off x="12341186" y="5010150"/>
            <a:ext cx="10363676"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pPr lvl="0"/>
            <a:r>
              <a:rPr lang="fr-FR"/>
              <a:t>Cliquez pour modifier les styles du texte du masque</a:t>
            </a:r>
          </a:p>
        </p:txBody>
      </p:sp>
      <p:sp>
        <p:nvSpPr>
          <p:cNvPr id="69" name="Google Shape;69;p42"/>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Modifiez le style du titre</a:t>
            </a:r>
            <a:endParaRPr/>
          </a:p>
        </p:txBody>
      </p:sp>
      <p:sp>
        <p:nvSpPr>
          <p:cNvPr id="74" name="Google Shape;74;p43"/>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3"/>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8798"/>
              <a:buFont typeface="Calibri"/>
              <a:buNone/>
              <a:defRPr sz="879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457200" marR="0" lvl="0" indent="-584136" algn="l" rtl="0">
              <a:lnSpc>
                <a:spcPct val="90000"/>
              </a:lnSpc>
              <a:spcBef>
                <a:spcPts val="2000"/>
              </a:spcBef>
              <a:spcAft>
                <a:spcPts val="0"/>
              </a:spcAft>
              <a:buClr>
                <a:schemeClr val="dk1"/>
              </a:buClr>
              <a:buSzPts val="5599"/>
              <a:buFont typeface="Arial"/>
              <a:buChar char="•"/>
              <a:defRPr sz="5599" b="0" i="0" u="none" strike="noStrike" cap="none">
                <a:solidFill>
                  <a:schemeClr val="dk1"/>
                </a:solidFill>
                <a:latin typeface="Calibri"/>
                <a:ea typeface="Calibri"/>
                <a:cs typeface="Calibri"/>
                <a:sym typeface="Calibri"/>
              </a:defRPr>
            </a:lvl1pPr>
            <a:lvl2pPr marL="914400" marR="0" lvl="1" indent="-533336"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Calibri"/>
                <a:ea typeface="Calibri"/>
                <a:cs typeface="Calibri"/>
                <a:sym typeface="Calibri"/>
              </a:defRPr>
            </a:lvl2pPr>
            <a:lvl3pPr marL="1371600" marR="0" lvl="2" indent="-482536"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Calibri"/>
                <a:ea typeface="Calibri"/>
                <a:cs typeface="Calibri"/>
                <a:sym typeface="Calibri"/>
              </a:defRPr>
            </a:lvl3pPr>
            <a:lvl4pPr marL="1828800" marR="0" lvl="3"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4pPr>
            <a:lvl5pPr marL="2286000" marR="0" lvl="4"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5pPr>
            <a:lvl6pPr marL="2743200" marR="0" lvl="5"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39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8798"/>
              <a:buFont typeface="Calibri"/>
              <a:buNone/>
              <a:defRPr sz="879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457200" marR="0" lvl="0" indent="-584136" algn="l" rtl="0">
              <a:lnSpc>
                <a:spcPct val="90000"/>
              </a:lnSpc>
              <a:spcBef>
                <a:spcPts val="2000"/>
              </a:spcBef>
              <a:spcAft>
                <a:spcPts val="0"/>
              </a:spcAft>
              <a:buClr>
                <a:schemeClr val="dk1"/>
              </a:buClr>
              <a:buSzPts val="5599"/>
              <a:buFont typeface="Arial"/>
              <a:buChar char="•"/>
              <a:defRPr sz="5599" b="0" i="0" u="none" strike="noStrike" cap="none">
                <a:solidFill>
                  <a:schemeClr val="dk1"/>
                </a:solidFill>
                <a:latin typeface="Calibri"/>
                <a:ea typeface="Calibri"/>
                <a:cs typeface="Calibri"/>
                <a:sym typeface="Calibri"/>
              </a:defRPr>
            </a:lvl1pPr>
            <a:lvl2pPr marL="914400" marR="0" lvl="1" indent="-533336"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Calibri"/>
                <a:ea typeface="Calibri"/>
                <a:cs typeface="Calibri"/>
                <a:sym typeface="Calibri"/>
              </a:defRPr>
            </a:lvl2pPr>
            <a:lvl3pPr marL="1371600" marR="0" lvl="2" indent="-482536"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Calibri"/>
                <a:ea typeface="Calibri"/>
                <a:cs typeface="Calibri"/>
                <a:sym typeface="Calibri"/>
              </a:defRPr>
            </a:lvl3pPr>
            <a:lvl4pPr marL="1828800" marR="0" lvl="3"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4pPr>
            <a:lvl5pPr marL="2286000" marR="0" lvl="4"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5pPr>
            <a:lvl6pPr marL="2743200" marR="0" lvl="5"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39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623828001"/>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hyperlink" Target="https://www.dema1n.org/" TargetMode="Externa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hyperlink" Target="https://www.1jeune1solution.gouv.fr/mentora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mailto:lydia.zunino@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
          <p:cNvPicPr preferRelativeResize="0"/>
          <p:nvPr/>
        </p:nvPicPr>
        <p:blipFill rotWithShape="1">
          <a:blip r:embed="rId3">
            <a:alphaModFix/>
          </a:blip>
          <a:srcRect/>
          <a:stretch/>
        </p:blipFill>
        <p:spPr>
          <a:xfrm>
            <a:off x="0" y="1786"/>
            <a:ext cx="24377650" cy="13712428"/>
          </a:xfrm>
          <a:prstGeom prst="rect">
            <a:avLst/>
          </a:prstGeom>
          <a:noFill/>
          <a:ln>
            <a:noFill/>
          </a:ln>
        </p:spPr>
      </p:pic>
      <p:sp>
        <p:nvSpPr>
          <p:cNvPr id="178" name="Google Shape;178;p1"/>
          <p:cNvSpPr txBox="1">
            <a:spLocks noGrp="1"/>
          </p:cNvSpPr>
          <p:nvPr>
            <p:ph type="body" idx="1"/>
          </p:nvPr>
        </p:nvSpPr>
        <p:spPr>
          <a:xfrm>
            <a:off x="6665118" y="2744272"/>
            <a:ext cx="11047414" cy="8227457"/>
          </a:xfrm>
          <a:prstGeom prst="rect">
            <a:avLst/>
          </a:prstGeom>
          <a:solidFill>
            <a:schemeClr val="lt1"/>
          </a:solidFill>
          <a:ln>
            <a:noFill/>
          </a:ln>
        </p:spPr>
        <p:txBody>
          <a:bodyPr spcFirstLastPara="1" wrap="square" lIns="91425" tIns="45700" rIns="91425" bIns="540000" anchor="ctr" anchorCtr="0">
            <a:noAutofit/>
          </a:bodyPr>
          <a:lstStyle/>
          <a:p>
            <a:pPr marL="0" lvl="0" indent="0" algn="ctr" rtl="0">
              <a:lnSpc>
                <a:spcPct val="90000"/>
              </a:lnSpc>
              <a:spcBef>
                <a:spcPts val="0"/>
              </a:spcBef>
              <a:spcAft>
                <a:spcPts val="0"/>
              </a:spcAft>
              <a:buClr>
                <a:schemeClr val="dk1"/>
              </a:buClr>
              <a:buSzPts val="6000"/>
              <a:buNone/>
            </a:pPr>
            <a:r>
              <a:rPr lang="en-US" sz="6000" dirty="0"/>
              <a:t>Présentation Plateforme </a:t>
            </a:r>
            <a:r>
              <a:rPr lang="en-US" sz="6000" dirty="0" err="1"/>
              <a:t>MyJob</a:t>
            </a:r>
            <a:r>
              <a:rPr lang="en-US" sz="6000" dirty="0"/>
              <a:t> Glasses</a:t>
            </a:r>
            <a:endParaRPr dirty="0"/>
          </a:p>
        </p:txBody>
      </p:sp>
      <p:pic>
        <p:nvPicPr>
          <p:cNvPr id="179" name="Google Shape;179;p1"/>
          <p:cNvPicPr preferRelativeResize="0"/>
          <p:nvPr/>
        </p:nvPicPr>
        <p:blipFill rotWithShape="1">
          <a:blip r:embed="rId4">
            <a:alphaModFix/>
          </a:blip>
          <a:srcRect/>
          <a:stretch/>
        </p:blipFill>
        <p:spPr>
          <a:xfrm>
            <a:off x="9841404" y="8140113"/>
            <a:ext cx="4694843" cy="1922189"/>
          </a:xfrm>
          <a:prstGeom prst="rect">
            <a:avLst/>
          </a:prstGeom>
          <a:noFill/>
          <a:ln>
            <a:noFill/>
          </a:ln>
        </p:spPr>
      </p:pic>
      <p:pic>
        <p:nvPicPr>
          <p:cNvPr id="5" name="Image 4">
            <a:extLst>
              <a:ext uri="{FF2B5EF4-FFF2-40B4-BE49-F238E27FC236}">
                <a16:creationId xmlns:a16="http://schemas.microsoft.com/office/drawing/2014/main" id="{85D163A1-0C9C-420F-B1ED-A56C12AD10C5}"/>
              </a:ext>
            </a:extLst>
          </p:cNvPr>
          <p:cNvPicPr>
            <a:picLocks noChangeAspect="1"/>
          </p:cNvPicPr>
          <p:nvPr/>
        </p:nvPicPr>
        <p:blipFill rotWithShape="1">
          <a:blip r:embed="rId5"/>
          <a:srcRect b="9510"/>
          <a:stretch/>
        </p:blipFill>
        <p:spPr>
          <a:xfrm>
            <a:off x="13555715" y="6691226"/>
            <a:ext cx="3616381" cy="8570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
          <p:cNvSpPr txBox="1">
            <a:spLocks noGrp="1"/>
          </p:cNvSpPr>
          <p:nvPr>
            <p:ph type="title"/>
          </p:nvPr>
        </p:nvSpPr>
        <p:spPr>
          <a:xfrm>
            <a:off x="7039902" y="1397678"/>
            <a:ext cx="15661785" cy="1929901"/>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403F"/>
              </a:buClr>
              <a:buSzPts val="6300"/>
              <a:buFont typeface="Calibri"/>
              <a:buNone/>
            </a:pPr>
            <a:r>
              <a:rPr lang="en-US"/>
              <a:t>Marché caché, marché ouvert ?</a:t>
            </a:r>
            <a:endParaRPr/>
          </a:p>
        </p:txBody>
      </p:sp>
      <p:sp>
        <p:nvSpPr>
          <p:cNvPr id="506" name="Google Shape;506;p4"/>
          <p:cNvSpPr/>
          <p:nvPr/>
        </p:nvSpPr>
        <p:spPr>
          <a:xfrm>
            <a:off x="0" y="9275925"/>
            <a:ext cx="8423400" cy="268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799"/>
              <a:buFont typeface="Arial"/>
              <a:buNone/>
              <a:tabLst/>
              <a:defRPr/>
            </a:pPr>
            <a:r>
              <a:rPr kumimoji="0" lang="en-US" sz="4799" b="0" i="0" u="none" strike="noStrike" kern="0" cap="none" spc="0" normalizeH="0" baseline="0" noProof="0">
                <a:ln>
                  <a:noFill/>
                </a:ln>
                <a:solidFill>
                  <a:srgbClr val="000000"/>
                </a:solidFill>
                <a:effectLst/>
                <a:uLnTx/>
                <a:uFillTx/>
                <a:latin typeface="Calibri"/>
                <a:ea typeface="Calibri"/>
                <a:cs typeface="Calibri"/>
                <a:sym typeface="Calibri"/>
              </a:rPr>
              <a:t>Quelle est la proportion du marché caché </a:t>
            </a:r>
            <a:endParaRPr kumimoji="0" sz="4799"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4799"/>
              <a:buFont typeface="Arial"/>
              <a:buNone/>
              <a:tabLst/>
              <a:defRPr/>
            </a:pPr>
            <a:r>
              <a:rPr kumimoji="0" lang="en-US" sz="4799" b="0" i="0" u="none" strike="noStrike" kern="0" cap="none" spc="0" normalizeH="0" baseline="0" noProof="0">
                <a:ln>
                  <a:noFill/>
                </a:ln>
                <a:solidFill>
                  <a:srgbClr val="000000"/>
                </a:solidFill>
                <a:effectLst/>
                <a:uLnTx/>
                <a:uFillTx/>
                <a:latin typeface="Calibri"/>
                <a:ea typeface="Calibri"/>
                <a:cs typeface="Calibri"/>
                <a:sym typeface="Calibri"/>
              </a:rPr>
              <a:t>sur les métiers du Droit ?</a:t>
            </a:r>
            <a:endParaRPr kumimoji="0" sz="4799"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4799"/>
              <a:buFont typeface="Arial"/>
              <a:buNone/>
              <a:tabLst/>
              <a:defRPr/>
            </a:pPr>
            <a:endParaRPr kumimoji="0" sz="4799" b="0" i="0" u="none" strike="noStrike" kern="0" cap="none" spc="0" normalizeH="0" baseline="0" noProof="0">
              <a:ln>
                <a:noFill/>
              </a:ln>
              <a:solidFill>
                <a:srgbClr val="FF403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4799"/>
              <a:buFont typeface="Arial"/>
              <a:buNone/>
              <a:tabLst/>
              <a:defRPr/>
            </a:pPr>
            <a:endParaRPr kumimoji="0" sz="4799" b="1" i="0" u="none" strike="noStrike" kern="0" cap="none" spc="0" normalizeH="0" baseline="0" noProof="0">
              <a:ln>
                <a:noFill/>
              </a:ln>
              <a:solidFill>
                <a:srgbClr val="FF403F"/>
              </a:solidFill>
              <a:effectLst/>
              <a:uLnTx/>
              <a:uFillTx/>
              <a:latin typeface="Calibri"/>
              <a:ea typeface="Calibri"/>
              <a:cs typeface="Calibri"/>
              <a:sym typeface="Calibri"/>
            </a:endParaRPr>
          </a:p>
        </p:txBody>
      </p:sp>
      <p:sp>
        <p:nvSpPr>
          <p:cNvPr id="507" name="Google Shape;507;p4"/>
          <p:cNvSpPr txBox="1"/>
          <p:nvPr/>
        </p:nvSpPr>
        <p:spPr>
          <a:xfrm>
            <a:off x="8720450" y="3100300"/>
            <a:ext cx="14106900" cy="9570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Pts val="3199"/>
              <a:buFont typeface="Arial"/>
              <a:buNone/>
              <a:tabLst/>
              <a:defRPr/>
            </a:pPr>
            <a:endParaRPr kumimoji="0" sz="3199"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5" indent="-412750" algn="l" defTabSz="914400" rtl="0" eaLnBrk="1" fontAlgn="auto" latinLnBrk="0" hangingPunct="1">
              <a:lnSpc>
                <a:spcPct val="115000"/>
              </a:lnSpc>
              <a:spcBef>
                <a:spcPts val="0"/>
              </a:spcBef>
              <a:spcAft>
                <a:spcPts val="0"/>
              </a:spcAft>
              <a:buClr>
                <a:srgbClr val="FF403F"/>
              </a:buClr>
              <a:buSzPts val="2900"/>
              <a:buFont typeface="Arial"/>
              <a:buChar char="●"/>
              <a:tabLst/>
              <a:defRPr/>
            </a:pPr>
            <a:r>
              <a:rPr kumimoji="0" lang="en-US" sz="2900" b="1" i="0" u="none" strike="noStrike" kern="0" cap="none" spc="0" normalizeH="0" baseline="0" noProof="0" dirty="0">
                <a:ln>
                  <a:noFill/>
                </a:ln>
                <a:solidFill>
                  <a:srgbClr val="FF403F"/>
                </a:solidFill>
                <a:effectLst/>
                <a:uLnTx/>
                <a:uFillTx/>
                <a:latin typeface="Arial"/>
                <a:ea typeface="Arial"/>
                <a:cs typeface="Arial"/>
                <a:sym typeface="Arial"/>
              </a:rPr>
              <a:t>Le marché “ouvert” ? Offres </a:t>
            </a:r>
            <a:r>
              <a:rPr kumimoji="0" lang="en-US" sz="2900" b="1" i="0" u="none" strike="noStrike" kern="0" cap="none" spc="0" normalizeH="0" baseline="0" noProof="0" dirty="0" err="1">
                <a:ln>
                  <a:noFill/>
                </a:ln>
                <a:solidFill>
                  <a:srgbClr val="FF403F"/>
                </a:solidFill>
                <a:effectLst/>
                <a:uLnTx/>
                <a:uFillTx/>
                <a:latin typeface="Arial"/>
                <a:ea typeface="Arial"/>
                <a:cs typeface="Arial"/>
                <a:sym typeface="Arial"/>
              </a:rPr>
              <a:t>publiées</a:t>
            </a:r>
            <a:r>
              <a:rPr kumimoji="0" lang="en-US" sz="2900" b="1" i="0" u="none" strike="noStrike" kern="0" cap="none" spc="0" normalizeH="0" baseline="0" noProof="0" dirty="0">
                <a:ln>
                  <a:noFill/>
                </a:ln>
                <a:solidFill>
                  <a:srgbClr val="FF403F"/>
                </a:solidFill>
                <a:effectLst/>
                <a:uLnTx/>
                <a:uFillTx/>
                <a:latin typeface="Arial"/>
                <a:ea typeface="Arial"/>
                <a:cs typeface="Arial"/>
                <a:sym typeface="Arial"/>
              </a:rPr>
              <a:t> sur Internet ou dans la presse écrite.</a:t>
            </a:r>
            <a:endParaRPr kumimoji="0" sz="2900" b="1" i="0" u="none" strike="noStrike" kern="0" cap="none" spc="0" normalizeH="0" baseline="0" noProof="0" dirty="0">
              <a:ln>
                <a:noFill/>
              </a:ln>
              <a:solidFill>
                <a:srgbClr val="FF403F"/>
              </a:solidFill>
              <a:effectLst/>
              <a:uLnTx/>
              <a:uFillTx/>
              <a:latin typeface="Arial"/>
              <a:ea typeface="Arial"/>
              <a:cs typeface="Arial"/>
              <a:sym typeface="Arial"/>
            </a:endParaRPr>
          </a:p>
          <a:p>
            <a:pPr marL="927100" marR="0" lvl="0" indent="0" algn="l" defTabSz="914400" rtl="0" eaLnBrk="1" fontAlgn="auto" latinLnBrk="0" hangingPunct="1">
              <a:lnSpc>
                <a:spcPct val="115000"/>
              </a:lnSpc>
              <a:spcBef>
                <a:spcPts val="600"/>
              </a:spcBef>
              <a:spcAft>
                <a:spcPts val="0"/>
              </a:spcAft>
              <a:buClr>
                <a:srgbClr val="000000"/>
              </a:buClr>
              <a:buSzPts val="2500"/>
              <a:buFont typeface="Arial"/>
              <a:buNone/>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Il est plus facile d’accès mais c’est aussi celui pour lequel il y a le plus de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candidats</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et donc plus de concurrence entre les candidatures.</a:t>
            </a:r>
            <a:b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b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927100" marR="0" lvl="0" indent="0" algn="l" defTabSz="914400" rtl="0" eaLnBrk="1" fontAlgn="auto" latinLnBrk="0" hangingPunct="1">
              <a:lnSpc>
                <a:spcPct val="115000"/>
              </a:lnSpc>
              <a:spcBef>
                <a:spcPts val="600"/>
              </a:spcBef>
              <a:spcAft>
                <a:spcPts val="0"/>
              </a:spcAft>
              <a:buClr>
                <a:srgbClr val="000000"/>
              </a:buClr>
              <a:buSzPts val="2500"/>
              <a:buFont typeface="Arial"/>
              <a:buNone/>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La stratégie est de sélectionner </a:t>
            </a: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les offres les plus </a:t>
            </a:r>
            <a:r>
              <a:rPr kumimoji="0" lang="en-US" sz="2500" b="1" i="0" u="none" strike="noStrike" kern="0" cap="none" spc="0" normalizeH="0" baseline="0" noProof="0" dirty="0" err="1">
                <a:ln>
                  <a:noFill/>
                </a:ln>
                <a:solidFill>
                  <a:srgbClr val="000000"/>
                </a:solidFill>
                <a:effectLst/>
                <a:uLnTx/>
                <a:uFillTx/>
                <a:latin typeface="Arial"/>
                <a:ea typeface="Arial"/>
                <a:cs typeface="Arial"/>
                <a:sym typeface="Arial"/>
              </a:rPr>
              <a:t>proches</a:t>
            </a: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suite à vos premières expériences de stages (secteur, missions) ou de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domaines</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qui font </a:t>
            </a:r>
            <a:r>
              <a:rPr kumimoji="0" lang="en-US" sz="2500" b="1" i="0" u="none" strike="noStrike" kern="0" cap="none" spc="0" normalizeH="0" baseline="0" noProof="0" dirty="0" err="1">
                <a:ln>
                  <a:noFill/>
                </a:ln>
                <a:solidFill>
                  <a:srgbClr val="000000"/>
                </a:solidFill>
                <a:effectLst/>
                <a:uLnTx/>
                <a:uFillTx/>
                <a:latin typeface="Arial"/>
                <a:ea typeface="Arial"/>
                <a:cs typeface="Arial"/>
                <a:sym typeface="Arial"/>
              </a:rPr>
              <a:t>sens</a:t>
            </a: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 pour vous. </a:t>
            </a:r>
            <a:endParaRPr kumimoji="0" sz="2500" b="1" i="0" u="none" strike="noStrike" kern="0" cap="none" spc="0" normalizeH="0" baseline="0" noProof="0" dirty="0">
              <a:ln>
                <a:noFill/>
              </a:ln>
              <a:solidFill>
                <a:srgbClr val="000000"/>
              </a:solidFill>
              <a:effectLst/>
              <a:uLnTx/>
              <a:uFillTx/>
              <a:latin typeface="Arial"/>
              <a:ea typeface="Arial"/>
              <a:cs typeface="Arial"/>
              <a:sym typeface="Arial"/>
            </a:endParaRPr>
          </a:p>
          <a:p>
            <a:pPr marL="927100" marR="0" lvl="0" indent="0" algn="l" defTabSz="914400" rtl="0" eaLnBrk="1" fontAlgn="auto" latinLnBrk="0" hangingPunct="1">
              <a:lnSpc>
                <a:spcPct val="115000"/>
              </a:lnSpc>
              <a:spcBef>
                <a:spcPts val="600"/>
              </a:spcBef>
              <a:spcAft>
                <a:spcPts val="0"/>
              </a:spcAft>
              <a:buClr>
                <a:srgbClr val="000000"/>
              </a:buClr>
              <a:buSzPts val="2500"/>
              <a:buFont typeface="Arial"/>
              <a:buNone/>
              <a:tabLst/>
              <a:defRPr/>
            </a:pPr>
            <a:endParaRPr kumimoji="0" sz="2500" b="1" i="0" u="none" strike="noStrike" kern="0" cap="none" spc="0" normalizeH="0" baseline="0" noProof="0" dirty="0">
              <a:ln>
                <a:noFill/>
              </a:ln>
              <a:solidFill>
                <a:srgbClr val="000000"/>
              </a:solidFill>
              <a:effectLst/>
              <a:uLnTx/>
              <a:uFillTx/>
              <a:latin typeface="Arial"/>
              <a:ea typeface="Arial"/>
              <a:cs typeface="Arial"/>
              <a:sym typeface="Arial"/>
            </a:endParaRPr>
          </a:p>
          <a:p>
            <a:pPr marL="914400" marR="0" lvl="0" indent="0" algn="l" defTabSz="914400" rtl="0" eaLnBrk="1" fontAlgn="auto" latinLnBrk="0" hangingPunct="1">
              <a:lnSpc>
                <a:spcPct val="115000"/>
              </a:lnSpc>
              <a:spcBef>
                <a:spcPts val="600"/>
              </a:spcBef>
              <a:spcAft>
                <a:spcPts val="0"/>
              </a:spcAft>
              <a:buClr>
                <a:srgbClr val="000000"/>
              </a:buClr>
              <a:buSzPts val="2500"/>
              <a:buFont typeface="Arial"/>
              <a:buNone/>
              <a:tabLst/>
              <a:defRPr/>
            </a:pP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Pourquoi ? </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Vous ferez la </a:t>
            </a: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différence</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par ce que vous déjà des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connaissances</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(expérience) ou par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l’intérêt</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que vous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portez</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sur un secteur, un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domaine</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ou un métier car vous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pouvez</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argumenter</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en expliquant pourquoi  (motivation)</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927100" marR="0" lvl="0" indent="0" algn="l" defTabSz="914400" rtl="0" eaLnBrk="1" fontAlgn="auto" latinLnBrk="0" hangingPunct="1">
              <a:lnSpc>
                <a:spcPct val="115000"/>
              </a:lnSpc>
              <a:spcBef>
                <a:spcPts val="600"/>
              </a:spcBef>
              <a:spcAft>
                <a:spcPts val="0"/>
              </a:spcAft>
              <a:buClr>
                <a:srgbClr val="000000"/>
              </a:buClr>
              <a:buSzPts val="2500"/>
              <a:buFont typeface="Arial"/>
              <a:buNone/>
              <a:tabLst/>
              <a:defRPr/>
            </a:pPr>
            <a:b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2500" b="1" i="0" u="none" strike="noStrike" kern="0" cap="none" spc="0" normalizeH="0" baseline="0" noProof="0" dirty="0">
                <a:ln>
                  <a:noFill/>
                </a:ln>
                <a:solidFill>
                  <a:srgbClr val="000000"/>
                </a:solidFill>
                <a:effectLst/>
                <a:uLnTx/>
                <a:uFillTx/>
                <a:latin typeface="Arial"/>
                <a:ea typeface="Arial"/>
                <a:cs typeface="Arial"/>
                <a:sym typeface="Arial"/>
              </a:rPr>
              <a:t>Où les trouver ?</a:t>
            </a:r>
            <a:endParaRPr kumimoji="0" sz="2500" b="1" i="0" u="none" strike="noStrike" kern="0" cap="none" spc="0" normalizeH="0" baseline="0" noProof="0" dirty="0">
              <a:ln>
                <a:noFill/>
              </a:ln>
              <a:solidFill>
                <a:srgbClr val="000000"/>
              </a:solidFill>
              <a:effectLst/>
              <a:uLnTx/>
              <a:uFillTx/>
              <a:latin typeface="Arial"/>
              <a:ea typeface="Arial"/>
              <a:cs typeface="Arial"/>
              <a:sym typeface="Arial"/>
            </a:endParaRPr>
          </a:p>
          <a:p>
            <a:pPr marL="914400" marR="0" lvl="0" indent="0" algn="l" defTabSz="914400" rtl="0" eaLnBrk="1" fontAlgn="auto" latinLnBrk="0" hangingPunct="1">
              <a:lnSpc>
                <a:spcPct val="115000"/>
              </a:lnSpc>
              <a:spcBef>
                <a:spcPts val="60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la presse écrite spécialisée, nationale ou locale,</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914400" marR="0" lvl="0" indent="0" algn="l" defTabSz="914400" rtl="0" eaLnBrk="1" fontAlgn="auto" latinLnBrk="0" hangingPunct="1">
              <a:lnSpc>
                <a:spcPct val="115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les agences pour l’emploi, d'intérim et de recrutement</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914400" marR="0" lvl="0" indent="0" algn="l" defTabSz="914400" rtl="0" eaLnBrk="1" fontAlgn="auto" latinLnBrk="0" hangingPunct="1">
              <a:lnSpc>
                <a:spcPct val="115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Les sites emplois ou Jobboard en ligne</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628650" marR="0" lvl="0" indent="0" algn="l" defTabSz="914400" rtl="0" eaLnBrk="1" fontAlgn="auto" latinLnBrk="0" hangingPunct="1">
              <a:lnSpc>
                <a:spcPct val="115000"/>
              </a:lnSpc>
              <a:spcBef>
                <a:spcPts val="0"/>
              </a:spcBef>
              <a:spcAft>
                <a:spcPts val="0"/>
              </a:spcAft>
              <a:buClr>
                <a:srgbClr val="000000"/>
              </a:buClr>
              <a:buSzPts val="2900"/>
              <a:buFont typeface="Arial"/>
              <a:buNone/>
              <a:tabLst/>
              <a:defRPr/>
            </a:pPr>
            <a:endParaRPr kumimoji="0" sz="2900" b="1" i="0" u="none" strike="noStrike" kern="0" cap="none" spc="0" normalizeH="0" baseline="0" noProof="0" dirty="0">
              <a:ln>
                <a:noFill/>
              </a:ln>
              <a:solidFill>
                <a:srgbClr val="FF403F"/>
              </a:solidFill>
              <a:effectLst/>
              <a:uLnTx/>
              <a:uFillTx/>
              <a:latin typeface="Arial"/>
              <a:ea typeface="Arial"/>
              <a:cs typeface="Arial"/>
              <a:sym typeface="Arial"/>
            </a:endParaRPr>
          </a:p>
          <a:p>
            <a:pPr marL="571500" marR="0" lvl="5" indent="-412750" algn="l" defTabSz="914400" rtl="0" eaLnBrk="1" fontAlgn="auto" latinLnBrk="0" hangingPunct="1">
              <a:lnSpc>
                <a:spcPct val="115000"/>
              </a:lnSpc>
              <a:spcBef>
                <a:spcPts val="600"/>
              </a:spcBef>
              <a:spcAft>
                <a:spcPts val="0"/>
              </a:spcAft>
              <a:buClr>
                <a:srgbClr val="FF403F"/>
              </a:buClr>
              <a:buSzPts val="2900"/>
              <a:buFont typeface="Arial"/>
              <a:buChar char="●"/>
              <a:tabLst/>
              <a:defRPr/>
            </a:pPr>
            <a:r>
              <a:rPr kumimoji="0" lang="en-US" sz="2900" b="1" i="0" u="none" strike="noStrike" kern="0" cap="none" spc="0" normalizeH="0" baseline="0" noProof="0" dirty="0">
                <a:ln>
                  <a:noFill/>
                </a:ln>
                <a:solidFill>
                  <a:srgbClr val="FF403F"/>
                </a:solidFill>
                <a:effectLst/>
                <a:uLnTx/>
                <a:uFillTx/>
                <a:latin typeface="Arial"/>
                <a:ea typeface="Arial"/>
                <a:cs typeface="Arial"/>
                <a:sym typeface="Arial"/>
              </a:rPr>
              <a:t>Le marché “caché”? Offres réelles pour lesquelles les recruteurs ne </a:t>
            </a:r>
            <a:r>
              <a:rPr kumimoji="0" lang="en-US" sz="2900" b="1" i="0" u="none" strike="noStrike" kern="0" cap="none" spc="0" normalizeH="0" baseline="0" noProof="0" dirty="0" err="1">
                <a:ln>
                  <a:noFill/>
                </a:ln>
                <a:solidFill>
                  <a:srgbClr val="FF403F"/>
                </a:solidFill>
                <a:effectLst/>
                <a:uLnTx/>
                <a:uFillTx/>
                <a:latin typeface="Arial"/>
                <a:ea typeface="Arial"/>
                <a:cs typeface="Arial"/>
                <a:sym typeface="Arial"/>
              </a:rPr>
              <a:t>publient</a:t>
            </a:r>
            <a:r>
              <a:rPr kumimoji="0" lang="en-US" sz="2900" b="1" i="0" u="none" strike="noStrike" kern="0" cap="none" spc="0" normalizeH="0" baseline="0" noProof="0" dirty="0">
                <a:ln>
                  <a:noFill/>
                </a:ln>
                <a:solidFill>
                  <a:srgbClr val="FF403F"/>
                </a:solidFill>
                <a:effectLst/>
                <a:uLnTx/>
                <a:uFillTx/>
                <a:latin typeface="Arial"/>
                <a:ea typeface="Arial"/>
                <a:cs typeface="Arial"/>
                <a:sym typeface="Arial"/>
              </a:rPr>
              <a:t> pas d’annonces.</a:t>
            </a:r>
            <a:endParaRPr kumimoji="0" sz="4099"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2400"/>
              </a:spcBef>
              <a:spcAft>
                <a:spcPts val="0"/>
              </a:spcAft>
              <a:buClr>
                <a:srgbClr val="000000"/>
              </a:buClr>
              <a:buSzPts val="3199"/>
              <a:buFont typeface="Arial"/>
              <a:buNone/>
              <a:tabLst/>
              <a:defRPr/>
            </a:pPr>
            <a:endParaRPr kumimoji="0" sz="3199"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08" name="Google Shape;508;p4" descr="Une image contenant ciel, extérieur, eau, nature&#10;&#10;Description générée automatiquement"/>
          <p:cNvPicPr preferRelativeResize="0">
            <a:picLocks noGrp="1"/>
          </p:cNvPicPr>
          <p:nvPr>
            <p:ph type="body" idx="1"/>
          </p:nvPr>
        </p:nvPicPr>
        <p:blipFill rotWithShape="1">
          <a:blip r:embed="rId3">
            <a:alphaModFix/>
          </a:blip>
          <a:srcRect/>
          <a:stretch/>
        </p:blipFill>
        <p:spPr>
          <a:xfrm>
            <a:off x="0" y="3100290"/>
            <a:ext cx="7918500" cy="5279100"/>
          </a:xfrm>
          <a:prstGeom prst="rect">
            <a:avLst/>
          </a:prstGeom>
          <a:noFill/>
          <a:ln>
            <a:noFill/>
          </a:ln>
        </p:spPr>
      </p:pic>
      <p:sp>
        <p:nvSpPr>
          <p:cNvPr id="509" name="Google Shape;509;p4"/>
          <p:cNvSpPr txBox="1"/>
          <p:nvPr/>
        </p:nvSpPr>
        <p:spPr>
          <a:xfrm>
            <a:off x="2786075" y="11960625"/>
            <a:ext cx="3080700" cy="861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403F"/>
                </a:solidFill>
                <a:effectLst/>
                <a:uLnTx/>
                <a:uFillTx/>
                <a:latin typeface="Calibri"/>
                <a:ea typeface="Calibri"/>
                <a:cs typeface="Calibri"/>
                <a:sym typeface="Calibri"/>
              </a:rPr>
              <a:t>75 %</a:t>
            </a:r>
            <a:endParaRPr kumimoji="0" sz="4400" b="1" i="0" u="none" strike="noStrike" kern="0" cap="none" spc="0" normalizeH="0" baseline="0" noProof="0">
              <a:ln>
                <a:noFill/>
              </a:ln>
              <a:solidFill>
                <a:srgbClr val="FF403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100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1000"/>
                                        <p:tgtEl>
                                          <p:spTgt spid="5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gtEl>
                                        <p:attrNameLst>
                                          <p:attrName>style.visibility</p:attrName>
                                        </p:attrNameLst>
                                      </p:cBhvr>
                                      <p:to>
                                        <p:strVal val="visible"/>
                                      </p:to>
                                    </p:set>
                                    <p:animEffect transition="in" filter="fade">
                                      <p:cBhvr>
                                        <p:cTn id="17"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3" y="909642"/>
            <a:ext cx="16241003"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Mise en relation avec des professionnels toute spécialités </a:t>
            </a:r>
            <a:r>
              <a:rPr lang="en-US" sz="6398" b="1" i="0" u="none" strike="noStrike" cap="none" dirty="0" err="1">
                <a:solidFill>
                  <a:srgbClr val="FF403F"/>
                </a:solidFill>
                <a:latin typeface="Calibri"/>
                <a:ea typeface="Calibri"/>
                <a:cs typeface="Calibri"/>
                <a:sym typeface="Calibri"/>
              </a:rPr>
              <a:t>confondues</a:t>
            </a:r>
            <a:endParaRPr sz="6398" b="1" i="0" u="none" strike="noStrike" cap="none" dirty="0">
              <a:solidFill>
                <a:srgbClr val="FF403F"/>
              </a:solidFill>
              <a:latin typeface="Calibri"/>
              <a:ea typeface="Calibri"/>
              <a:cs typeface="Calibri"/>
              <a:sym typeface="Calibri"/>
            </a:endParaRPr>
          </a:p>
        </p:txBody>
      </p:sp>
      <p:sp>
        <p:nvSpPr>
          <p:cNvPr id="209" name="Google Shape;209;p97"/>
          <p:cNvSpPr txBox="1"/>
          <p:nvPr/>
        </p:nvSpPr>
        <p:spPr>
          <a:xfrm>
            <a:off x="802432" y="4661139"/>
            <a:ext cx="12237104" cy="8252723"/>
          </a:xfrm>
          <a:prstGeom prst="rect">
            <a:avLst/>
          </a:prstGeom>
          <a:noFill/>
          <a:ln>
            <a:noFill/>
          </a:ln>
        </p:spPr>
        <p:txBody>
          <a:bodyPr spcFirstLastPara="1" wrap="square" lIns="91425" tIns="45700" rIns="91425" bIns="45700" anchor="t" anchorCtr="0">
            <a:normAutofit/>
          </a:bodyPr>
          <a:lstStyle/>
          <a:p>
            <a:pPr marL="447563" marR="0" lvl="5" indent="0" algn="l" rtl="0">
              <a:lnSpc>
                <a:spcPct val="107000"/>
              </a:lnSpc>
              <a:spcBef>
                <a:spcPts val="0"/>
              </a:spcBef>
              <a:spcAft>
                <a:spcPts val="0"/>
              </a:spcAft>
              <a:buNone/>
            </a:pPr>
            <a:r>
              <a:rPr lang="en-US" sz="3599" b="1" i="0" u="none" strike="noStrike" cap="none" dirty="0">
                <a:solidFill>
                  <a:schemeClr val="dk1"/>
                </a:solidFill>
                <a:latin typeface="Calibri"/>
                <a:ea typeface="Calibri"/>
                <a:cs typeface="Calibri"/>
                <a:sym typeface="Calibri"/>
              </a:rPr>
              <a:t>But : recueillir des informations pour </a:t>
            </a:r>
            <a:r>
              <a:rPr lang="en-US" sz="3599" b="1" i="0" u="none" strike="noStrike" cap="none" dirty="0" err="1">
                <a:solidFill>
                  <a:schemeClr val="dk1"/>
                </a:solidFill>
                <a:latin typeface="Calibri"/>
                <a:ea typeface="Calibri"/>
                <a:cs typeface="Calibri"/>
                <a:sym typeface="Calibri"/>
              </a:rPr>
              <a:t>effectuer</a:t>
            </a:r>
            <a:r>
              <a:rPr lang="en-US" sz="3599" b="1" i="0" u="none" strike="noStrike" cap="none" dirty="0">
                <a:solidFill>
                  <a:schemeClr val="dk1"/>
                </a:solidFill>
                <a:latin typeface="Calibri"/>
                <a:ea typeface="Calibri"/>
                <a:cs typeface="Calibri"/>
                <a:sym typeface="Calibri"/>
              </a:rPr>
              <a:t> des choix de spécialités ou de milieu plus </a:t>
            </a:r>
            <a:r>
              <a:rPr lang="en-US" sz="3599" b="1" dirty="0" err="1">
                <a:solidFill>
                  <a:schemeClr val="dk1"/>
                </a:solidFill>
                <a:latin typeface="Calibri"/>
                <a:ea typeface="Calibri"/>
                <a:cs typeface="Calibri"/>
                <a:sym typeface="Calibri"/>
              </a:rPr>
              <a:t>é</a:t>
            </a:r>
            <a:r>
              <a:rPr lang="en-US" sz="3599" b="1" i="0" u="none" strike="noStrike" cap="none" dirty="0" err="1">
                <a:solidFill>
                  <a:schemeClr val="dk1"/>
                </a:solidFill>
                <a:latin typeface="Calibri"/>
                <a:ea typeface="Calibri"/>
                <a:cs typeface="Calibri"/>
                <a:sym typeface="Calibri"/>
              </a:rPr>
              <a:t>clairés</a:t>
            </a:r>
            <a:r>
              <a:rPr lang="en-US" sz="3599" b="1" i="0" u="none" strike="noStrike" cap="none" dirty="0">
                <a:solidFill>
                  <a:schemeClr val="dk1"/>
                </a:solidFill>
                <a:latin typeface="Calibri"/>
                <a:ea typeface="Calibri"/>
                <a:cs typeface="Calibri"/>
                <a:sym typeface="Calibri"/>
              </a:rPr>
              <a:t>. Des informations sur…</a:t>
            </a:r>
            <a:endParaRPr b="1" dirty="0"/>
          </a:p>
          <a:p>
            <a:pPr marL="447563" marR="0" lvl="5" indent="0" algn="l" rtl="0">
              <a:lnSpc>
                <a:spcPct val="107000"/>
              </a:lnSpc>
              <a:spcBef>
                <a:spcPts val="0"/>
              </a:spcBef>
              <a:spcAft>
                <a:spcPts val="0"/>
              </a:spcAft>
              <a:buNone/>
            </a:pPr>
            <a:endParaRPr sz="3599" b="0" i="0" u="none" strike="noStrike" cap="none" dirty="0">
              <a:solidFill>
                <a:schemeClr val="dk1"/>
              </a:solidFill>
              <a:latin typeface="Calibri"/>
              <a:ea typeface="Calibri"/>
              <a:cs typeface="Calibri"/>
              <a:sym typeface="Calibri"/>
            </a:endParaRPr>
          </a:p>
          <a:p>
            <a:pPr marL="447563" marR="0" lvl="5" indent="0" algn="l" rtl="0">
              <a:lnSpc>
                <a:spcPct val="107000"/>
              </a:lnSpc>
              <a:spcBef>
                <a:spcPts val="0"/>
              </a:spcBef>
              <a:spcAft>
                <a:spcPts val="0"/>
              </a:spcAft>
              <a:buNone/>
            </a:pPr>
            <a:endParaRP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Sur un parcours professionnel</a:t>
            </a: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Un métier et ses tendances actuelles</a:t>
            </a:r>
            <a:endParaRPr dirty="0"/>
          </a:p>
          <a:p>
            <a:pPr marL="1066533" marR="0" lvl="5" indent="-618970" algn="l" rtl="0">
              <a:lnSpc>
                <a:spcPct val="107000"/>
              </a:lnSpc>
              <a:spcBef>
                <a:spcPts val="0"/>
              </a:spcBef>
              <a:spcAft>
                <a:spcPts val="0"/>
              </a:spcAft>
              <a:buClr>
                <a:srgbClr val="FF403F"/>
              </a:buClr>
              <a:buSzPts val="3599"/>
              <a:buFont typeface="Arial"/>
              <a:buChar char="●"/>
            </a:pPr>
            <a:r>
              <a:rPr lang="en-US" sz="3599" b="0" i="0" u="none" strike="noStrike" cap="none" dirty="0">
                <a:solidFill>
                  <a:schemeClr val="dk1"/>
                </a:solidFill>
                <a:latin typeface="Calibri"/>
                <a:ea typeface="Calibri"/>
                <a:cs typeface="Calibri"/>
                <a:sym typeface="Calibri"/>
              </a:rPr>
              <a:t>Une entreprise en particulier qui </a:t>
            </a:r>
            <a:r>
              <a:rPr lang="en-US" sz="3599" b="0" i="0" u="none" strike="noStrike" cap="none" dirty="0" err="1">
                <a:solidFill>
                  <a:schemeClr val="dk1"/>
                </a:solidFill>
                <a:latin typeface="Calibri"/>
                <a:ea typeface="Calibri"/>
                <a:cs typeface="Calibri"/>
                <a:sym typeface="Calibri"/>
              </a:rPr>
              <a:t>vous</a:t>
            </a:r>
            <a:r>
              <a:rPr lang="en-US" sz="3599" b="0" i="0" u="none" strike="noStrike" cap="none" dirty="0">
                <a:solidFill>
                  <a:schemeClr val="dk1"/>
                </a:solidFill>
                <a:latin typeface="Calibri"/>
                <a:ea typeface="Calibri"/>
                <a:cs typeface="Calibri"/>
                <a:sym typeface="Calibri"/>
              </a:rPr>
              <a:t> </a:t>
            </a:r>
            <a:r>
              <a:rPr lang="en-US" sz="3599" b="0" i="0" u="none" strike="noStrike" cap="none" dirty="0" err="1">
                <a:solidFill>
                  <a:schemeClr val="dk1"/>
                </a:solidFill>
                <a:latin typeface="Calibri"/>
                <a:ea typeface="Calibri"/>
                <a:cs typeface="Calibri"/>
                <a:sym typeface="Calibri"/>
              </a:rPr>
              <a:t>intéresse</a:t>
            </a:r>
            <a:r>
              <a:rPr lang="en-US" sz="3599" b="0" i="0" u="none" strike="noStrike" cap="none" dirty="0">
                <a:solidFill>
                  <a:schemeClr val="dk1"/>
                </a:solidFill>
                <a:latin typeface="Calibri"/>
                <a:ea typeface="Calibri"/>
                <a:cs typeface="Calibri"/>
                <a:sym typeface="Calibri"/>
              </a:rPr>
              <a:t> </a:t>
            </a:r>
            <a:r>
              <a:rPr lang="en-US" sz="3599" b="0" i="0" u="none" strike="noStrike" cap="none" dirty="0" err="1">
                <a:solidFill>
                  <a:schemeClr val="dk1"/>
                </a:solidFill>
                <a:latin typeface="Calibri"/>
                <a:ea typeface="Calibri"/>
                <a:cs typeface="Calibri"/>
                <a:sym typeface="Calibri"/>
              </a:rPr>
              <a:t>vraiment</a:t>
            </a:r>
            <a:endParaRP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en-US" sz="3599" dirty="0">
                <a:solidFill>
                  <a:schemeClr val="dk1"/>
                </a:solidFill>
                <a:latin typeface="Calibri"/>
                <a:cs typeface="Calibri"/>
                <a:sym typeface="Calibri"/>
              </a:rPr>
              <a:t>Un secteur d’activité</a:t>
            </a:r>
            <a:endParaRPr dirty="0"/>
          </a:p>
        </p:txBody>
      </p:sp>
      <p:pic>
        <p:nvPicPr>
          <p:cNvPr id="3" name="Image 2" descr="Une image contenant texte, clipart&#10;&#10;Description générée automatiquement">
            <a:extLst>
              <a:ext uri="{FF2B5EF4-FFF2-40B4-BE49-F238E27FC236}">
                <a16:creationId xmlns:a16="http://schemas.microsoft.com/office/drawing/2014/main" id="{CC9975A8-19EA-43FD-BBAA-6281319C6ACA}"/>
              </a:ext>
            </a:extLst>
          </p:cNvPr>
          <p:cNvPicPr>
            <a:picLocks noChangeAspect="1"/>
          </p:cNvPicPr>
          <p:nvPr/>
        </p:nvPicPr>
        <p:blipFill>
          <a:blip r:embed="rId3"/>
          <a:stretch>
            <a:fillRect/>
          </a:stretch>
        </p:blipFill>
        <p:spPr>
          <a:xfrm>
            <a:off x="15447218" y="4894373"/>
            <a:ext cx="8128000" cy="4572000"/>
          </a:xfrm>
          <a:prstGeom prst="rect">
            <a:avLst/>
          </a:prstGeom>
        </p:spPr>
      </p:pic>
      <p:pic>
        <p:nvPicPr>
          <p:cNvPr id="6" name="Image 5">
            <a:extLst>
              <a:ext uri="{FF2B5EF4-FFF2-40B4-BE49-F238E27FC236}">
                <a16:creationId xmlns:a16="http://schemas.microsoft.com/office/drawing/2014/main" id="{88EF2B69-8FC2-4C97-B76E-E102B13E4D63}"/>
              </a:ext>
            </a:extLst>
          </p:cNvPr>
          <p:cNvPicPr>
            <a:picLocks noChangeAspect="1"/>
          </p:cNvPicPr>
          <p:nvPr/>
        </p:nvPicPr>
        <p:blipFill rotWithShape="1">
          <a:blip r:embed="rId4"/>
          <a:srcRect b="9510"/>
          <a:stretch/>
        </p:blipFill>
        <p:spPr>
          <a:xfrm>
            <a:off x="18823843" y="1442676"/>
            <a:ext cx="5019829" cy="1189687"/>
          </a:xfrm>
          <a:prstGeom prst="rect">
            <a:avLst/>
          </a:prstGeom>
        </p:spPr>
      </p:pic>
      <p:pic>
        <p:nvPicPr>
          <p:cNvPr id="7" name="Google Shape;179;p1">
            <a:extLst>
              <a:ext uri="{FF2B5EF4-FFF2-40B4-BE49-F238E27FC236}">
                <a16:creationId xmlns:a16="http://schemas.microsoft.com/office/drawing/2014/main" id="{74AD8590-6A94-4324-9539-1921168ED231}"/>
              </a:ext>
            </a:extLst>
          </p:cNvPr>
          <p:cNvPicPr preferRelativeResize="0"/>
          <p:nvPr/>
        </p:nvPicPr>
        <p:blipFill rotWithShape="1">
          <a:blip r:embed="rId5">
            <a:alphaModFix/>
          </a:blip>
          <a:srcRect/>
          <a:stretch/>
        </p:blipFill>
        <p:spPr>
          <a:xfrm>
            <a:off x="21915062" y="12491619"/>
            <a:ext cx="1928610" cy="844486"/>
          </a:xfrm>
          <a:prstGeom prst="rect">
            <a:avLst/>
          </a:prstGeom>
          <a:noFill/>
          <a:ln>
            <a:noFill/>
          </a:ln>
        </p:spPr>
      </p:pic>
    </p:spTree>
    <p:extLst>
      <p:ext uri="{BB962C8B-B14F-4D97-AF65-F5344CB8AC3E}">
        <p14:creationId xmlns:p14="http://schemas.microsoft.com/office/powerpoint/2010/main" val="63128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24"/>
          <p:cNvSpPr txBox="1">
            <a:spLocks noGrp="1"/>
          </p:cNvSpPr>
          <p:nvPr>
            <p:ph type="title"/>
          </p:nvPr>
        </p:nvSpPr>
        <p:spPr>
          <a:xfrm>
            <a:off x="7039902" y="1397678"/>
            <a:ext cx="15661785" cy="1929901"/>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403F"/>
              </a:buClr>
              <a:buSzPts val="6300"/>
              <a:buFont typeface="Calibri"/>
              <a:buNone/>
            </a:pPr>
            <a:r>
              <a:rPr lang="en-US"/>
              <a:t>Réseau social et réseau social numérique</a:t>
            </a:r>
            <a:br>
              <a:rPr lang="en-US"/>
            </a:br>
            <a:r>
              <a:rPr lang="en-US">
                <a:solidFill>
                  <a:schemeClr val="dk1"/>
                </a:solidFill>
              </a:rPr>
              <a:t>Objectifs de la démarche réseau</a:t>
            </a:r>
            <a:endParaRPr>
              <a:solidFill>
                <a:schemeClr val="dk1"/>
              </a:solidFill>
            </a:endParaRPr>
          </a:p>
        </p:txBody>
      </p:sp>
      <p:sp>
        <p:nvSpPr>
          <p:cNvPr id="1110" name="Google Shape;1110;p24"/>
          <p:cNvSpPr/>
          <p:nvPr/>
        </p:nvSpPr>
        <p:spPr>
          <a:xfrm>
            <a:off x="4840642" y="9456797"/>
            <a:ext cx="12188825" cy="2215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0" algn="just"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598"/>
              <a:buFont typeface="Arial"/>
              <a:buNone/>
              <a:tabLst/>
              <a:defRPr/>
            </a:pPr>
            <a:endParaRPr kumimoji="0" sz="9598"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1" name="Google Shape;1111;p24"/>
          <p:cNvSpPr txBox="1"/>
          <p:nvPr/>
        </p:nvSpPr>
        <p:spPr>
          <a:xfrm>
            <a:off x="10027676" y="3803650"/>
            <a:ext cx="12826500" cy="8702700"/>
          </a:xfrm>
          <a:prstGeom prst="rect">
            <a:avLst/>
          </a:prstGeom>
          <a:noFill/>
          <a:ln>
            <a:noFill/>
          </a:ln>
        </p:spPr>
        <p:txBody>
          <a:bodyPr spcFirstLastPara="1" wrap="square" lIns="91425" tIns="45700" rIns="91425" bIns="45700" anchor="t" anchorCtr="0">
            <a:noAutofit/>
          </a:bodyPr>
          <a:lstStyle/>
          <a:p>
            <a:pPr marL="2743200" marR="0" lvl="0" indent="0" algn="l" defTabSz="914400" rtl="0" eaLnBrk="1" fontAlgn="auto" latinLnBrk="0" hangingPunct="1">
              <a:lnSpc>
                <a:spcPct val="107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1066533" marR="0" lvl="5" indent="-390434" algn="l" defTabSz="914400" rtl="0" eaLnBrk="1" fontAlgn="auto" latinLnBrk="0" hangingPunct="1">
              <a:lnSpc>
                <a:spcPct val="107000"/>
              </a:lnSpc>
              <a:spcBef>
                <a:spcPts val="0"/>
              </a:spcBef>
              <a:spcAft>
                <a:spcPts val="0"/>
              </a:spcAft>
              <a:buClr>
                <a:srgbClr val="FF403F"/>
              </a:buClr>
              <a:buSzPts val="3599"/>
              <a:buFont typeface="Arial"/>
              <a:buNone/>
              <a:tabLst/>
              <a:defRPr/>
            </a:pPr>
            <a:endParaRPr kumimoji="0" sz="3599" b="0" i="0" u="none" strike="noStrike" kern="0" cap="none" spc="0" normalizeH="0" baseline="0" noProof="0">
              <a:ln>
                <a:noFill/>
              </a:ln>
              <a:solidFill>
                <a:srgbClr val="FF0000"/>
              </a:solidFill>
              <a:effectLst/>
              <a:uLnTx/>
              <a:uFillTx/>
              <a:latin typeface="Calibri"/>
              <a:ea typeface="Calibri"/>
              <a:cs typeface="Calibri"/>
              <a:sym typeface="Calibri"/>
            </a:endParaRPr>
          </a:p>
          <a:p>
            <a:pPr marL="457200" marR="0" lvl="0" indent="-469900" algn="l" defTabSz="914400" rtl="0" eaLnBrk="1" fontAlgn="auto" latinLnBrk="0" hangingPunct="1">
              <a:lnSpc>
                <a:spcPct val="115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Obtenir des conseils et des informations</a:t>
            </a:r>
            <a:endParaRPr kumimoji="0" sz="3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69900" algn="l" defTabSz="914400" rtl="0" eaLnBrk="1" fontAlgn="auto" latinLnBrk="0" hangingPunct="1">
              <a:lnSpc>
                <a:spcPct val="115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Affiner votre projet professionnel</a:t>
            </a:r>
            <a:endParaRPr kumimoji="0" sz="3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69900" algn="l" defTabSz="914400" rtl="0" eaLnBrk="1" fontAlgn="auto" latinLnBrk="0" hangingPunct="1">
              <a:lnSpc>
                <a:spcPct val="115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Mieux identifier votre marché</a:t>
            </a:r>
            <a:endParaRPr kumimoji="0" sz="3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69900" algn="l" defTabSz="914400" rtl="0" eaLnBrk="1" fontAlgn="auto" latinLnBrk="0" hangingPunct="1">
              <a:lnSpc>
                <a:spcPct val="115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Avoir accès au marché caché</a:t>
            </a:r>
            <a:endParaRPr kumimoji="0" sz="3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69900" algn="l" defTabSz="914400" rtl="0" eaLnBrk="1" fontAlgn="auto" latinLnBrk="0" hangingPunct="1">
              <a:lnSpc>
                <a:spcPct val="115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Se mettre dans une position proactive</a:t>
            </a:r>
            <a:endParaRPr kumimoji="0" sz="3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69900" algn="l" defTabSz="914400" rtl="0" eaLnBrk="1" fontAlgn="auto" latinLnBrk="0" hangingPunct="1">
              <a:lnSpc>
                <a:spcPct val="115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Soigner votre confiance en vous</a:t>
            </a:r>
            <a:endParaRPr kumimoji="0" sz="3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69900" algn="l" defTabSz="914400" rtl="0" eaLnBrk="1" fontAlgn="auto" latinLnBrk="0" hangingPunct="1">
              <a:lnSpc>
                <a:spcPct val="107000"/>
              </a:lnSpc>
              <a:spcBef>
                <a:spcPts val="0"/>
              </a:spcBef>
              <a:spcAft>
                <a:spcPts val="0"/>
              </a:spcAft>
              <a:buClr>
                <a:srgbClr val="000000"/>
              </a:buClr>
              <a:buSzPts val="3800"/>
              <a:buFont typeface="Calibri"/>
              <a:buAutoNum type="arabicPeriod"/>
              <a:tabLst/>
              <a:defRPr/>
            </a:pPr>
            <a:r>
              <a:rPr kumimoji="0" lang="en-US" sz="3800" b="0" i="0" u="none" strike="noStrike" kern="0" cap="none" spc="0" normalizeH="0" baseline="0" noProof="0">
                <a:ln>
                  <a:noFill/>
                </a:ln>
                <a:solidFill>
                  <a:srgbClr val="000000"/>
                </a:solidFill>
                <a:effectLst/>
                <a:uLnTx/>
                <a:uFillTx/>
                <a:latin typeface="Calibri"/>
                <a:ea typeface="Calibri"/>
                <a:cs typeface="Calibri"/>
                <a:sym typeface="Calibri"/>
              </a:rPr>
              <a:t>Eviter l’isolement</a:t>
            </a:r>
            <a:endParaRPr kumimoji="0" sz="3800" b="0" i="0" u="none" strike="noStrike" kern="0" cap="none" spc="0" normalizeH="0" baseline="0" noProof="0">
              <a:ln>
                <a:noFill/>
              </a:ln>
              <a:solidFill>
                <a:srgbClr val="FF0000"/>
              </a:solidFill>
              <a:effectLst/>
              <a:uLnTx/>
              <a:uFillTx/>
              <a:latin typeface="Calibri"/>
              <a:ea typeface="Calibri"/>
              <a:cs typeface="Calibri"/>
              <a:sym typeface="Calibri"/>
            </a:endParaRPr>
          </a:p>
          <a:p>
            <a:pPr marL="899160" marR="0" lvl="0" indent="0" algn="l" defTabSz="914400" rtl="0" eaLnBrk="1" fontAlgn="auto" latinLnBrk="0" hangingPunct="1">
              <a:lnSpc>
                <a:spcPct val="90000"/>
              </a:lnSpc>
              <a:spcBef>
                <a:spcPts val="1600"/>
              </a:spcBef>
              <a:spcAft>
                <a:spcPts val="0"/>
              </a:spcAft>
              <a:buClr>
                <a:srgbClr val="000000"/>
              </a:buClr>
              <a:buSzPts val="3599"/>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066533" marR="0" lvl="5" indent="-390432" algn="l" defTabSz="914400" rtl="0" eaLnBrk="1" fontAlgn="auto" latinLnBrk="0" hangingPunct="1">
              <a:lnSpc>
                <a:spcPct val="107000"/>
              </a:lnSpc>
              <a:spcBef>
                <a:spcPts val="1000"/>
              </a:spcBef>
              <a:spcAft>
                <a:spcPts val="0"/>
              </a:spcAft>
              <a:buClr>
                <a:srgbClr val="FF403F"/>
              </a:buClr>
              <a:buSzPts val="3599"/>
              <a:buFont typeface="Arial"/>
              <a:buNone/>
              <a:tabLst/>
              <a:defRPr/>
            </a:pPr>
            <a:endParaRPr kumimoji="0" sz="3599" b="0" i="0" u="none" strike="noStrike" kern="0" cap="none" spc="0" normalizeH="0" baseline="0" noProof="0">
              <a:ln>
                <a:noFill/>
              </a:ln>
              <a:solidFill>
                <a:srgbClr val="000000"/>
              </a:solidFill>
              <a:effectLst/>
              <a:uLnTx/>
              <a:uFillTx/>
              <a:latin typeface="Calibri"/>
              <a:ea typeface="Calibri"/>
              <a:cs typeface="Calibri"/>
              <a:sym typeface="Calibri"/>
            </a:endParaRPr>
          </a:p>
          <a:p>
            <a:pPr marL="1066533" marR="0" lvl="5" indent="-390432" algn="l" defTabSz="914400" rtl="0" eaLnBrk="1" fontAlgn="auto" latinLnBrk="0" hangingPunct="1">
              <a:lnSpc>
                <a:spcPct val="107000"/>
              </a:lnSpc>
              <a:spcBef>
                <a:spcPts val="2600"/>
              </a:spcBef>
              <a:spcAft>
                <a:spcPts val="0"/>
              </a:spcAft>
              <a:buClr>
                <a:srgbClr val="FF403F"/>
              </a:buClr>
              <a:buSzPts val="3599"/>
              <a:buFont typeface="Arial"/>
              <a:buNone/>
              <a:tabLst/>
              <a:defRPr/>
            </a:pPr>
            <a:endParaRPr kumimoji="0" sz="3599"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2400"/>
              </a:spcBef>
              <a:spcAft>
                <a:spcPts val="0"/>
              </a:spcAft>
              <a:buClr>
                <a:srgbClr val="000000"/>
              </a:buClr>
              <a:buSzPts val="3199"/>
              <a:buFont typeface="Arial"/>
              <a:buNone/>
              <a:tabLst/>
              <a:defRPr/>
            </a:pPr>
            <a:endParaRPr kumimoji="0" sz="3199"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13" name="Google Shape;1113;p24"/>
          <p:cNvPicPr preferRelativeResize="0"/>
          <p:nvPr/>
        </p:nvPicPr>
        <p:blipFill rotWithShape="1">
          <a:blip r:embed="rId3">
            <a:alphaModFix/>
          </a:blip>
          <a:srcRect/>
          <a:stretch/>
        </p:blipFill>
        <p:spPr>
          <a:xfrm>
            <a:off x="187800" y="3869575"/>
            <a:ext cx="8732950" cy="5976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1"/>
                                        </p:tgtEl>
                                        <p:attrNameLst>
                                          <p:attrName>style.visibility</p:attrName>
                                        </p:attrNameLst>
                                      </p:cBhvr>
                                      <p:to>
                                        <p:strVal val="visible"/>
                                      </p:to>
                                    </p:set>
                                    <p:animEffect transition="in" filter="fade">
                                      <p:cBhvr>
                                        <p:cTn id="7" dur="1000"/>
                                        <p:tgtEl>
                                          <p:spTgt spid="1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45" name="Google Shape;1145;p101"/>
          <p:cNvPicPr preferRelativeResize="0"/>
          <p:nvPr/>
        </p:nvPicPr>
        <p:blipFill rotWithShape="1">
          <a:blip r:embed="rId3">
            <a:alphaModFix/>
          </a:blip>
          <a:srcRect t="21873" b="21872"/>
          <a:stretch/>
        </p:blipFill>
        <p:spPr>
          <a:xfrm>
            <a:off x="20" y="0"/>
            <a:ext cx="24377631" cy="13713436"/>
          </a:xfrm>
          <a:prstGeom prst="rect">
            <a:avLst/>
          </a:prstGeom>
          <a:noFill/>
          <a:ln>
            <a:noFill/>
          </a:ln>
        </p:spPr>
      </p:pic>
      <p:sp>
        <p:nvSpPr>
          <p:cNvPr id="1146" name="Google Shape;1146;p101"/>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600"/>
              </a:spcAft>
              <a:buClr>
                <a:srgbClr val="737572"/>
              </a:buClr>
              <a:buSzPts val="3600"/>
              <a:buFont typeface="Calibri"/>
              <a:buNone/>
              <a:tabLst/>
              <a:defRPr/>
            </a:pPr>
            <a:fld id="{00000000-1234-1234-1234-123412341234}" type="slidenum">
              <a:rPr kumimoji="0" lang="en-US" sz="3600" b="0" i="0" u="none" strike="noStrike" kern="0" cap="none" spc="0" normalizeH="0" baseline="0" noProof="0">
                <a:ln>
                  <a:noFill/>
                </a:ln>
                <a:solidFill>
                  <a:srgbClr val="737572"/>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600"/>
                </a:spcAft>
                <a:buClr>
                  <a:srgbClr val="737572"/>
                </a:buClr>
                <a:buSzPts val="3600"/>
                <a:buFont typeface="Calibri"/>
                <a:buNone/>
                <a:tabLst/>
                <a:defRPr/>
              </a:pPr>
              <a:t>13</a:t>
            </a:fld>
            <a:endParaRPr kumimoji="0" sz="3600" b="0" i="0" u="none" strike="noStrike" kern="0" cap="none" spc="0" normalizeH="0" baseline="0" noProof="0">
              <a:ln>
                <a:noFill/>
              </a:ln>
              <a:solidFill>
                <a:srgbClr val="737572"/>
              </a:solidFill>
              <a:effectLst/>
              <a:uLnTx/>
              <a:uFillTx/>
              <a:latin typeface="Calibri"/>
              <a:ea typeface="Calibri"/>
              <a:cs typeface="Calibri"/>
              <a:sym typeface="Calibri"/>
            </a:endParaRPr>
          </a:p>
        </p:txBody>
      </p:sp>
      <p:sp>
        <p:nvSpPr>
          <p:cNvPr id="1147" name="Google Shape;1147;p101"/>
          <p:cNvSpPr txBox="1"/>
          <p:nvPr/>
        </p:nvSpPr>
        <p:spPr>
          <a:xfrm>
            <a:off x="5880718" y="7616150"/>
            <a:ext cx="15738000" cy="701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737572"/>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FF403F"/>
              </a:buClr>
              <a:buSzPts val="6300"/>
              <a:buFont typeface="Calibri"/>
              <a:buNone/>
              <a:tabLst/>
              <a:defRPr/>
            </a:pPr>
            <a:r>
              <a:rPr kumimoji="0" lang="en-US" sz="6398" b="1" i="0" u="none" strike="noStrike" kern="0" cap="none" spc="0" normalizeH="0" baseline="0" noProof="0">
                <a:ln>
                  <a:noFill/>
                </a:ln>
                <a:solidFill>
                  <a:srgbClr val="FF403F"/>
                </a:solidFill>
                <a:effectLst/>
                <a:uLnTx/>
                <a:uFillTx/>
                <a:latin typeface="Calibri"/>
                <a:ea typeface="Calibri"/>
                <a:cs typeface="Calibri"/>
                <a:sym typeface="Calibri"/>
              </a:rPr>
              <a:t>DEMARCHE RESEAU</a:t>
            </a:r>
            <a:br>
              <a:rPr kumimoji="0" lang="en-US" sz="6398" b="1" i="0" u="none" strike="noStrike" kern="0" cap="none" spc="0" normalizeH="0" baseline="0" noProof="0">
                <a:ln>
                  <a:noFill/>
                </a:ln>
                <a:solidFill>
                  <a:srgbClr val="FF403F"/>
                </a:solidFill>
                <a:effectLst/>
                <a:uLnTx/>
                <a:uFillTx/>
                <a:latin typeface="Calibri"/>
                <a:ea typeface="Calibri"/>
                <a:cs typeface="Calibri"/>
                <a:sym typeface="Calibri"/>
              </a:rPr>
            </a:br>
            <a:r>
              <a:rPr kumimoji="0" lang="en-US" sz="6398" b="1" i="0" u="none" strike="noStrike" kern="0" cap="none" spc="0" normalizeH="0" baseline="0" noProof="0">
                <a:ln>
                  <a:noFill/>
                </a:ln>
                <a:solidFill>
                  <a:srgbClr val="FF403F"/>
                </a:solidFill>
                <a:effectLst/>
                <a:uLnTx/>
                <a:uFillTx/>
                <a:latin typeface="Calibri"/>
                <a:ea typeface="Calibri"/>
                <a:cs typeface="Calibri"/>
                <a:sym typeface="Calibri"/>
              </a:rPr>
              <a:t>Social &amp; Numérique</a:t>
            </a:r>
            <a:br>
              <a:rPr kumimoji="0" lang="en-US" sz="6398" b="1" i="0" u="none" strike="noStrike" kern="0" cap="none" spc="0" normalizeH="0" baseline="0" noProof="0">
                <a:ln>
                  <a:noFill/>
                </a:ln>
                <a:solidFill>
                  <a:srgbClr val="FF403F"/>
                </a:solidFill>
                <a:effectLst/>
                <a:uLnTx/>
                <a:uFillTx/>
                <a:latin typeface="Calibri"/>
                <a:ea typeface="Calibri"/>
                <a:cs typeface="Calibri"/>
                <a:sym typeface="Calibri"/>
              </a:rPr>
            </a:br>
            <a:endParaRPr kumimoji="0" sz="4298" b="1" i="0" u="none" strike="noStrike" kern="0" cap="none" spc="0" normalizeH="0" baseline="0" noProof="0">
              <a:ln>
                <a:noFill/>
              </a:ln>
              <a:solidFill>
                <a:srgbClr val="FF403F"/>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7200"/>
              <a:buFont typeface="Arial"/>
              <a:buNone/>
              <a:tabLst/>
              <a:defRPr/>
            </a:pPr>
            <a:r>
              <a:rPr kumimoji="0" lang="en-US" sz="6400" b="1" i="0" u="none" strike="noStrike" kern="0" cap="none" spc="0" normalizeH="0" baseline="0" noProof="0">
                <a:ln>
                  <a:noFill/>
                </a:ln>
                <a:solidFill>
                  <a:srgbClr val="000000"/>
                </a:solidFill>
                <a:effectLst/>
                <a:uLnTx/>
                <a:uFillTx/>
                <a:latin typeface="Calibri"/>
                <a:ea typeface="Calibri"/>
                <a:cs typeface="Calibri"/>
                <a:sym typeface="Calibri"/>
              </a:rPr>
              <a:t>Et si on ne me répondait pas…</a:t>
            </a:r>
            <a:br>
              <a:rPr kumimoji="0" lang="en-US" sz="6400" b="1" i="0" u="none" strike="noStrike" kern="0" cap="none" spc="0" normalizeH="0" baseline="0" noProof="0">
                <a:ln>
                  <a:noFill/>
                </a:ln>
                <a:solidFill>
                  <a:srgbClr val="FF0000"/>
                </a:solidFill>
                <a:effectLst/>
                <a:uLnTx/>
                <a:uFillTx/>
                <a:latin typeface="Calibri"/>
                <a:ea typeface="Calibri"/>
                <a:cs typeface="Calibri"/>
                <a:sym typeface="Calibri"/>
              </a:rPr>
            </a:br>
            <a:r>
              <a:rPr kumimoji="0" lang="en-US" sz="6400" b="1" i="0" u="none" strike="noStrike" kern="0" cap="none" spc="0" normalizeH="0" baseline="0" noProof="0">
                <a:ln>
                  <a:noFill/>
                </a:ln>
                <a:solidFill>
                  <a:srgbClr val="FF0000"/>
                </a:solidFill>
                <a:effectLst/>
                <a:uLnTx/>
                <a:uFillTx/>
                <a:latin typeface="Calibri"/>
                <a:ea typeface="Calibri"/>
                <a:cs typeface="Calibri"/>
                <a:sym typeface="Calibri"/>
              </a:rPr>
              <a:t>Peur du rejet ?</a:t>
            </a:r>
            <a:endParaRPr kumimoji="0" sz="6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7000"/>
              </a:lnSpc>
              <a:spcBef>
                <a:spcPts val="800"/>
              </a:spcBef>
              <a:spcAft>
                <a:spcPts val="0"/>
              </a:spcAft>
              <a:buClr>
                <a:srgbClr val="000000"/>
              </a:buClr>
              <a:buSzPts val="7200"/>
              <a:buFont typeface="Arial"/>
              <a:buNone/>
              <a:tabLst/>
              <a:defRPr/>
            </a:pPr>
            <a:endParaRPr kumimoji="0" sz="7200" b="1" i="0" u="none" strike="noStrike" kern="0" cap="none" spc="0" normalizeH="0" baseline="0" noProof="0">
              <a:ln>
                <a:noFill/>
              </a:ln>
              <a:solidFill>
                <a:srgbClr val="FF0000"/>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3600"/>
              <a:buFont typeface="Arial"/>
              <a:buNone/>
              <a:tabLst/>
              <a:defRPr/>
            </a:pPr>
            <a:endParaRPr kumimoji="0" sz="3600" b="0" i="0" u="none" strike="noStrike" kern="0" cap="none" spc="0" normalizeH="0" baseline="0" noProof="0">
              <a:ln>
                <a:noFill/>
              </a:ln>
              <a:solidFill>
                <a:srgbClr val="737572"/>
              </a:solidFill>
              <a:effectLst/>
              <a:uLnTx/>
              <a:uFillTx/>
              <a:latin typeface="Calibri"/>
              <a:ea typeface="Calibri"/>
              <a:cs typeface="Calibri"/>
              <a:sym typeface="Calibri"/>
            </a:endParaRPr>
          </a:p>
        </p:txBody>
      </p:sp>
      <p:pic>
        <p:nvPicPr>
          <p:cNvPr id="1148" name="Google Shape;1148;p101" descr="Afficher l’image source"/>
          <p:cNvPicPr preferRelativeResize="0"/>
          <p:nvPr/>
        </p:nvPicPr>
        <p:blipFill rotWithShape="1">
          <a:blip r:embed="rId4">
            <a:alphaModFix/>
          </a:blip>
          <a:srcRect/>
          <a:stretch/>
        </p:blipFill>
        <p:spPr>
          <a:xfrm>
            <a:off x="22502427" y="12751726"/>
            <a:ext cx="1875224" cy="964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gf624023bb0_0_77"/>
          <p:cNvSpPr txBox="1">
            <a:spLocks noGrp="1"/>
          </p:cNvSpPr>
          <p:nvPr>
            <p:ph type="title"/>
          </p:nvPr>
        </p:nvSpPr>
        <p:spPr>
          <a:xfrm>
            <a:off x="7109052" y="636953"/>
            <a:ext cx="15661800" cy="19299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403F"/>
              </a:buClr>
              <a:buSzPts val="6300"/>
              <a:buFont typeface="Calibri"/>
              <a:buNone/>
            </a:pPr>
            <a:r>
              <a:rPr lang="en-US"/>
              <a:t>Réseau social et réseau social numérique</a:t>
            </a:r>
            <a:br>
              <a:rPr lang="en-US"/>
            </a:br>
            <a:r>
              <a:rPr lang="en-US">
                <a:solidFill>
                  <a:schemeClr val="dk1"/>
                </a:solidFill>
              </a:rPr>
              <a:t>Focus sur la démarche réseau</a:t>
            </a:r>
            <a:endParaRPr>
              <a:solidFill>
                <a:schemeClr val="dk1"/>
              </a:solidFill>
            </a:endParaRPr>
          </a:p>
        </p:txBody>
      </p:sp>
      <p:sp>
        <p:nvSpPr>
          <p:cNvPr id="1156" name="Google Shape;1156;gf624023bb0_0_77"/>
          <p:cNvSpPr/>
          <p:nvPr/>
        </p:nvSpPr>
        <p:spPr>
          <a:xfrm>
            <a:off x="4840642" y="9456797"/>
            <a:ext cx="12188700" cy="2216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0" algn="just"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598"/>
              <a:buFont typeface="Arial"/>
              <a:buNone/>
              <a:tabLst/>
              <a:defRPr/>
            </a:pPr>
            <a:endParaRPr kumimoji="0" sz="9598"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7" name="Google Shape;1157;gf624023bb0_0_77"/>
          <p:cNvSpPr txBox="1"/>
          <p:nvPr/>
        </p:nvSpPr>
        <p:spPr>
          <a:xfrm>
            <a:off x="8594825" y="2566850"/>
            <a:ext cx="15402300" cy="9117600"/>
          </a:xfrm>
          <a:prstGeom prst="rect">
            <a:avLst/>
          </a:prstGeom>
          <a:noFill/>
          <a:ln>
            <a:noFill/>
          </a:ln>
        </p:spPr>
        <p:txBody>
          <a:bodyPr spcFirstLastPara="1" wrap="square" lIns="91425" tIns="45700" rIns="91425" bIns="45700" anchor="t" anchorCtr="0">
            <a:noAutofit/>
          </a:bodyPr>
          <a:lstStyle/>
          <a:p>
            <a:pPr marL="1371600" marR="0" lvl="0" indent="0" algn="l" defTabSz="914400" rtl="0" eaLnBrk="1" fontAlgn="auto" latinLnBrk="0" hangingPunct="1">
              <a:lnSpc>
                <a:spcPct val="107000"/>
              </a:lnSpc>
              <a:spcBef>
                <a:spcPts val="0"/>
              </a:spcBef>
              <a:spcAft>
                <a:spcPts val="0"/>
              </a:spcAft>
              <a:buClr>
                <a:srgbClr val="000000"/>
              </a:buClr>
              <a:buSzTx/>
              <a:buFont typeface="Arial"/>
              <a:buNone/>
              <a:tabLst/>
              <a:defRPr/>
            </a:pPr>
            <a:endParaRPr kumimoji="0" sz="1299"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0" marR="0" lvl="0" indent="-482600" algn="l" defTabSz="914400" rtl="0" eaLnBrk="1" fontAlgn="auto" latinLnBrk="0" hangingPunct="1">
              <a:lnSpc>
                <a:spcPct val="115000"/>
              </a:lnSpc>
              <a:spcBef>
                <a:spcPts val="0"/>
              </a:spcBef>
              <a:spcAft>
                <a:spcPts val="0"/>
              </a:spcAft>
              <a:buClr>
                <a:srgbClr val="FF0000"/>
              </a:buClr>
              <a:buSzPts val="4000"/>
              <a:buFont typeface="Calibri"/>
              <a:buChar char="●"/>
              <a:tabLst/>
              <a:defRPr/>
            </a:pP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La démarche :</a:t>
            </a:r>
            <a:endParaRPr kumimoji="0" sz="4000" b="1" i="0" u="none" strike="noStrike" kern="0" cap="none" spc="0" normalizeH="0" baseline="0" noProof="0" dirty="0">
              <a:ln>
                <a:noFill/>
              </a:ln>
              <a:solidFill>
                <a:srgbClr val="000000"/>
              </a:solidFill>
              <a:effectLst/>
              <a:uLnTx/>
              <a:uFillTx/>
              <a:latin typeface="Arial"/>
              <a:ea typeface="Arial"/>
              <a:cs typeface="Arial"/>
              <a:sym typeface="Arial"/>
            </a:endParaRPr>
          </a:p>
          <a:p>
            <a:pPr marL="29146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Ne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demandez</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que ce que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l’on</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peut vous donner : tout sauf un job !</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9146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Demander un RDV pour des co</a:t>
            </a:r>
            <a:r>
              <a:rPr kumimoji="0" lang="en-US" sz="2500" b="0" i="0" u="none" strike="noStrike" kern="0" cap="none" spc="0" normalizeH="0" baseline="0" noProof="0" dirty="0">
                <a:ln>
                  <a:noFill/>
                </a:ln>
                <a:solidFill>
                  <a:srgbClr val="000000"/>
                </a:solidFill>
                <a:effectLst/>
                <a:uLnTx/>
                <a:uFillTx/>
                <a:latin typeface="Arial"/>
                <a:cs typeface="Arial"/>
                <a:sym typeface="Arial"/>
              </a:rPr>
              <a:t>nseils et des informations</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9146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Demander la vision d’un secteur</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9146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Demander de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valider</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un projet</a:t>
            </a:r>
            <a:endParaRPr kumimoji="0" sz="2500" b="0" i="0" u="none" strike="noStrike" kern="0" cap="none" spc="0" normalizeH="0" baseline="0" noProof="0" dirty="0">
              <a:ln>
                <a:noFill/>
              </a:ln>
              <a:solidFill>
                <a:srgbClr val="000000"/>
              </a:solidFill>
              <a:effectLst/>
              <a:uLnTx/>
              <a:uFillTx/>
              <a:latin typeface="Arial"/>
              <a:cs typeface="Arial"/>
              <a:sym typeface="Arial"/>
            </a:endParaRPr>
          </a:p>
          <a:p>
            <a:pPr marL="29146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err="1">
                <a:ln>
                  <a:noFill/>
                </a:ln>
                <a:solidFill>
                  <a:srgbClr val="000000"/>
                </a:solidFill>
                <a:effectLst/>
                <a:uLnTx/>
                <a:uFillTx/>
                <a:latin typeface="Arial"/>
                <a:cs typeface="Arial"/>
                <a:sym typeface="Arial"/>
              </a:rPr>
              <a:t>S’intéresser</a:t>
            </a:r>
            <a:r>
              <a:rPr kumimoji="0" lang="en-US" sz="2500" b="0" i="0" u="none" strike="noStrike" kern="0" cap="none" spc="0" normalizeH="0" baseline="0" noProof="0" dirty="0">
                <a:ln>
                  <a:noFill/>
                </a:ln>
                <a:solidFill>
                  <a:srgbClr val="000000"/>
                </a:solidFill>
                <a:effectLst/>
                <a:uLnTx/>
                <a:uFillTx/>
                <a:latin typeface="Arial"/>
                <a:cs typeface="Arial"/>
                <a:sym typeface="Arial"/>
              </a:rPr>
              <a:t> à son </a:t>
            </a:r>
            <a:r>
              <a:rPr kumimoji="0" lang="en-US" sz="2500" b="0" i="0" u="none" strike="noStrike" kern="0" cap="none" spc="0" normalizeH="0" baseline="0" noProof="0" dirty="0" err="1">
                <a:ln>
                  <a:noFill/>
                </a:ln>
                <a:solidFill>
                  <a:srgbClr val="000000"/>
                </a:solidFill>
                <a:effectLst/>
                <a:uLnTx/>
                <a:uFillTx/>
                <a:latin typeface="Arial"/>
                <a:cs typeface="Arial"/>
                <a:sym typeface="Arial"/>
              </a:rPr>
              <a:t>interlocuteur</a:t>
            </a:r>
            <a:r>
              <a:rPr kumimoji="0" lang="en-US" sz="2500" b="0" i="0" u="none" strike="noStrike" kern="0" cap="none" spc="0" normalizeH="0" baseline="0" noProof="0" dirty="0">
                <a:ln>
                  <a:noFill/>
                </a:ln>
                <a:solidFill>
                  <a:srgbClr val="000000"/>
                </a:solidFill>
                <a:effectLst/>
                <a:uLnTx/>
                <a:uFillTx/>
                <a:latin typeface="Arial"/>
                <a:cs typeface="Arial"/>
                <a:sym typeface="Arial"/>
              </a:rPr>
              <a:t> (son parcours, ses formations, ses projets), pour lui poser les bonnes questions</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9146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Inviter sur Linked</a:t>
            </a:r>
            <a:r>
              <a:rPr kumimoji="0" lang="en-US" sz="2500" b="0" i="0" u="none" strike="noStrike" kern="0" cap="none" spc="0" normalizeH="0" baseline="0" noProof="0" dirty="0">
                <a:ln>
                  <a:noFill/>
                </a:ln>
                <a:solidFill>
                  <a:srgbClr val="000000"/>
                </a:solidFill>
                <a:effectLst/>
                <a:uLnTx/>
                <a:uFillTx/>
                <a:latin typeface="Arial"/>
                <a:cs typeface="Arial"/>
                <a:sym typeface="Arial"/>
              </a:rPr>
              <a:t>in</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les personnes que vous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avez</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rencontré </a:t>
            </a:r>
            <a:r>
              <a:rPr kumimoji="0" lang="en-US" sz="2500" b="0" i="0" u="none" strike="noStrike" kern="0" cap="none" spc="0" normalizeH="0" baseline="0" noProof="0" dirty="0">
                <a:ln>
                  <a:noFill/>
                </a:ln>
                <a:solidFill>
                  <a:srgbClr val="000000"/>
                </a:solidFill>
                <a:effectLst/>
                <a:uLnTx/>
                <a:uFillTx/>
                <a:latin typeface="Arial"/>
                <a:cs typeface="Arial"/>
                <a:sym typeface="Arial"/>
              </a:rPr>
              <a:t>par votre réseau social</a:t>
            </a:r>
            <a:endParaRPr kumimoji="0" sz="2500" b="0" i="0" u="none" strike="noStrike" kern="0" cap="none" spc="0" normalizeH="0" baseline="0" noProof="0" dirty="0">
              <a:ln>
                <a:noFill/>
              </a:ln>
              <a:solidFill>
                <a:srgbClr val="000000"/>
              </a:solidFill>
              <a:effectLst/>
              <a:uLnTx/>
              <a:uFillTx/>
              <a:latin typeface="Arial"/>
              <a:cs typeface="Arial"/>
              <a:sym typeface="Arial"/>
            </a:endParaRPr>
          </a:p>
          <a:p>
            <a:pPr marL="2286000" marR="0" lvl="0" indent="-482600" algn="l" defTabSz="914400" rtl="0" eaLnBrk="1" fontAlgn="auto" latinLnBrk="0" hangingPunct="1">
              <a:lnSpc>
                <a:spcPct val="115000"/>
              </a:lnSpc>
              <a:spcBef>
                <a:spcPts val="600"/>
              </a:spcBef>
              <a:spcAft>
                <a:spcPts val="0"/>
              </a:spcAft>
              <a:buClr>
                <a:srgbClr val="FF403F"/>
              </a:buClr>
              <a:buSzPts val="4000"/>
              <a:buFont typeface="Arial"/>
              <a:buChar char="●"/>
              <a:tabLst/>
              <a:defRPr/>
            </a:pPr>
            <a:r>
              <a:rPr kumimoji="0" lang="en-US" sz="3800" b="1" i="0" u="none" strike="noStrike" kern="0" cap="none" spc="0" normalizeH="0" baseline="0" noProof="0" dirty="0">
                <a:ln>
                  <a:noFill/>
                </a:ln>
                <a:solidFill>
                  <a:srgbClr val="000000"/>
                </a:solidFill>
                <a:effectLst/>
                <a:uLnTx/>
                <a:uFillTx/>
                <a:latin typeface="Arial"/>
                <a:ea typeface="Arial"/>
                <a:cs typeface="Arial"/>
                <a:sym typeface="Arial"/>
              </a:rPr>
              <a:t>La </a:t>
            </a:r>
            <a:r>
              <a:rPr kumimoji="0" lang="en-US" sz="3800" b="1" i="0" u="none" strike="noStrike" kern="0" cap="none" spc="0" normalizeH="0" baseline="0" noProof="0" dirty="0" err="1">
                <a:ln>
                  <a:noFill/>
                </a:ln>
                <a:solidFill>
                  <a:srgbClr val="000000"/>
                </a:solidFill>
                <a:effectLst/>
                <a:uLnTx/>
                <a:uFillTx/>
                <a:latin typeface="Arial"/>
                <a:ea typeface="Arial"/>
                <a:cs typeface="Arial"/>
                <a:sym typeface="Arial"/>
              </a:rPr>
              <a:t>magie</a:t>
            </a:r>
            <a:r>
              <a:rPr kumimoji="0" lang="en-US" sz="3800" b="1" i="0" u="none" strike="noStrike" kern="0" cap="none" spc="0" normalizeH="0" baseline="0" noProof="0" dirty="0">
                <a:ln>
                  <a:noFill/>
                </a:ln>
                <a:solidFill>
                  <a:srgbClr val="000000"/>
                </a:solidFill>
                <a:effectLst/>
                <a:uLnTx/>
                <a:uFillTx/>
                <a:latin typeface="Arial"/>
                <a:ea typeface="Arial"/>
                <a:cs typeface="Arial"/>
                <a:sym typeface="Arial"/>
              </a:rPr>
              <a:t> du réseau :</a:t>
            </a:r>
            <a:endParaRPr kumimoji="0" sz="25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15000"/>
              </a:lnSpc>
              <a:spcBef>
                <a:spcPts val="600"/>
              </a:spcBef>
              <a:spcAft>
                <a:spcPts val="0"/>
              </a:spcAft>
              <a:buClr>
                <a:srgbClr val="000000"/>
              </a:buClr>
              <a:buSzPts val="2500"/>
              <a:buFont typeface="Arial"/>
              <a:buNone/>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500" b="1" i="0" u="none" strike="noStrike" kern="0" cap="none" spc="0" normalizeH="0" baseline="0" noProof="0" dirty="0">
                <a:ln>
                  <a:noFill/>
                </a:ln>
                <a:solidFill>
                  <a:srgbClr val="000000"/>
                </a:solidFill>
                <a:effectLst/>
                <a:uLnTx/>
                <a:uFillTx/>
                <a:latin typeface="Arial"/>
                <a:cs typeface="Arial"/>
                <a:sym typeface="Arial"/>
              </a:rPr>
              <a:t> Sur 30 personnes </a:t>
            </a:r>
            <a:r>
              <a:rPr kumimoji="0" lang="en-US" sz="2500" b="1" i="0" u="none" strike="noStrike" kern="0" cap="none" spc="0" normalizeH="0" baseline="0" noProof="0" dirty="0" err="1">
                <a:ln>
                  <a:noFill/>
                </a:ln>
                <a:solidFill>
                  <a:srgbClr val="000000"/>
                </a:solidFill>
                <a:effectLst/>
                <a:uLnTx/>
                <a:uFillTx/>
                <a:latin typeface="Arial"/>
                <a:cs typeface="Arial"/>
                <a:sym typeface="Arial"/>
              </a:rPr>
              <a:t>contactées</a:t>
            </a:r>
            <a:r>
              <a:rPr kumimoji="0" lang="en-US" sz="2500" b="1" i="0" u="none" strike="noStrike" kern="0" cap="none" spc="0" normalizeH="0" baseline="0" noProof="0" dirty="0">
                <a:ln>
                  <a:noFill/>
                </a:ln>
                <a:solidFill>
                  <a:srgbClr val="000000"/>
                </a:solidFill>
                <a:effectLst/>
                <a:uLnTx/>
                <a:uFillTx/>
                <a:latin typeface="Arial"/>
                <a:cs typeface="Arial"/>
                <a:sym typeface="Arial"/>
              </a:rPr>
              <a:t>, il y aura toujours au moins 3 personnes qui vous </a:t>
            </a:r>
            <a:r>
              <a:rPr kumimoji="0" lang="en-US" sz="2500" b="1" i="0" u="none" strike="noStrike" kern="0" cap="none" spc="0" normalizeH="0" baseline="0" noProof="0" dirty="0" err="1">
                <a:ln>
                  <a:noFill/>
                </a:ln>
                <a:solidFill>
                  <a:srgbClr val="000000"/>
                </a:solidFill>
                <a:effectLst/>
                <a:uLnTx/>
                <a:uFillTx/>
                <a:latin typeface="Arial"/>
                <a:cs typeface="Arial"/>
                <a:sym typeface="Arial"/>
              </a:rPr>
              <a:t>diront</a:t>
            </a:r>
            <a:r>
              <a:rPr kumimoji="0" lang="en-US" sz="2500" b="1" i="0" u="none" strike="noStrike" kern="0" cap="none" spc="0" normalizeH="0" baseline="0" noProof="0" dirty="0">
                <a:ln>
                  <a:noFill/>
                </a:ln>
                <a:solidFill>
                  <a:srgbClr val="000000"/>
                </a:solidFill>
                <a:effectLst/>
                <a:uLnTx/>
                <a:uFillTx/>
                <a:latin typeface="Arial"/>
                <a:cs typeface="Arial"/>
                <a:sym typeface="Arial"/>
              </a:rPr>
              <a:t> OUI ! </a:t>
            </a:r>
            <a:endParaRPr kumimoji="0" sz="2500" b="1" i="0" u="none" strike="noStrike" kern="0" cap="none" spc="0" normalizeH="0" baseline="0" noProof="0" dirty="0">
              <a:ln>
                <a:noFill/>
              </a:ln>
              <a:solidFill>
                <a:srgbClr val="000000"/>
              </a:solidFill>
              <a:effectLst/>
              <a:uLnTx/>
              <a:uFillTx/>
              <a:latin typeface="Arial"/>
              <a:cs typeface="Arial"/>
              <a:sym typeface="Arial"/>
            </a:endParaRPr>
          </a:p>
          <a:p>
            <a:pPr marL="2343150" marR="0" lvl="0" indent="-387350" algn="l" defTabSz="914400" rtl="0" eaLnBrk="1" fontAlgn="auto" latinLnBrk="0" hangingPunct="1">
              <a:lnSpc>
                <a:spcPct val="115000"/>
              </a:lnSpc>
              <a:spcBef>
                <a:spcPts val="600"/>
              </a:spcBef>
              <a:spcAft>
                <a:spcPts val="0"/>
              </a:spcAft>
              <a:buClr>
                <a:srgbClr val="000000"/>
              </a:buClr>
              <a:buSzPts val="2500"/>
              <a:buFont typeface="Arial"/>
              <a:buChar char="➔"/>
              <a:tabLst/>
              <a:defRPr/>
            </a:pP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Par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empathie</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Altruisme</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3431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Parce</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qu’elles sont déjà passées par le même chemin que vous et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veulent</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renvoyer</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l'ascenseur</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à leur tour </a:t>
            </a:r>
            <a:r>
              <a:rPr kumimoji="0" lang="en-US" sz="2500" b="0" i="0" u="none" strike="noStrike" kern="0" cap="none" spc="0" normalizeH="0" baseline="0" noProof="0" dirty="0">
                <a:ln>
                  <a:noFill/>
                </a:ln>
                <a:solidFill>
                  <a:srgbClr val="000000"/>
                </a:solidFill>
                <a:effectLst/>
                <a:uLnTx/>
                <a:uFillTx/>
                <a:latin typeface="Arial"/>
                <a:cs typeface="Arial"/>
                <a:sym typeface="Arial"/>
              </a:rPr>
              <a:t>!</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343150" marR="0" lvl="0" indent="-387350" algn="l" defTabSz="914400" rtl="0" eaLnBrk="1" fontAlgn="auto" latinLnBrk="0" hangingPunct="1">
              <a:lnSpc>
                <a:spcPct val="115000"/>
              </a:lnSpc>
              <a:spcBef>
                <a:spcPts val="0"/>
              </a:spcBef>
              <a:spcAft>
                <a:spcPts val="0"/>
              </a:spcAft>
              <a:buClr>
                <a:srgbClr val="000000"/>
              </a:buClr>
              <a:buSzPts val="2500"/>
              <a:buFont typeface="Arial"/>
              <a:buChar char="➔"/>
              <a:tabLst/>
              <a:defRPr/>
            </a:pP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Parce</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que qu’elles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aime</a:t>
            </a:r>
            <a:r>
              <a:rPr kumimoji="0" lang="en-US" sz="2500" b="0" i="0" u="none" strike="noStrike" kern="0" cap="none" spc="0" normalizeH="0" baseline="0" noProof="0" dirty="0">
                <a:ln>
                  <a:noFill/>
                </a:ln>
                <a:solidFill>
                  <a:srgbClr val="000000"/>
                </a:solidFill>
                <a:effectLst/>
                <a:uLnTx/>
                <a:uFillTx/>
                <a:latin typeface="Arial"/>
                <a:cs typeface="Arial"/>
                <a:sym typeface="Arial"/>
              </a:rPr>
              <a:t> </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tout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simplement</a:t>
            </a:r>
            <a:r>
              <a:rPr kumimoji="0" lang="en-US" sz="2500" b="0" i="0" u="none" strike="noStrike" kern="0" cap="none" spc="0" normalizeH="0" baseline="0" noProof="0" dirty="0">
                <a:ln>
                  <a:noFill/>
                </a:ln>
                <a:solidFill>
                  <a:srgbClr val="000000"/>
                </a:solidFill>
                <a:effectLst/>
                <a:uLnTx/>
                <a:uFillTx/>
                <a:latin typeface="Arial"/>
                <a:cs typeface="Arial"/>
                <a:sym typeface="Arial"/>
              </a:rPr>
              <a:t> </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partager et </a:t>
            </a:r>
            <a:r>
              <a:rPr kumimoji="0" lang="en-US" sz="2500" b="0" i="0" u="none" strike="noStrike" kern="0" cap="none" spc="0" normalizeH="0" baseline="0" noProof="0" dirty="0" err="1">
                <a:ln>
                  <a:noFill/>
                </a:ln>
                <a:solidFill>
                  <a:srgbClr val="000000"/>
                </a:solidFill>
                <a:effectLst/>
                <a:uLnTx/>
                <a:uFillTx/>
                <a:latin typeface="Arial"/>
                <a:ea typeface="Arial"/>
                <a:cs typeface="Arial"/>
                <a:sym typeface="Arial"/>
              </a:rPr>
              <a:t>parler</a:t>
            </a:r>
            <a:r>
              <a:rPr kumimoji="0" lang="en-US" sz="2500" b="0" i="0" u="none" strike="noStrike" kern="0" cap="none" spc="0" normalizeH="0" baseline="0" noProof="0" dirty="0">
                <a:ln>
                  <a:noFill/>
                </a:ln>
                <a:solidFill>
                  <a:srgbClr val="000000"/>
                </a:solidFill>
                <a:effectLst/>
                <a:uLnTx/>
                <a:uFillTx/>
                <a:latin typeface="Arial"/>
                <a:ea typeface="Arial"/>
                <a:cs typeface="Arial"/>
                <a:sym typeface="Arial"/>
              </a:rPr>
              <a:t> sur leur parcours</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0" marR="0" lvl="0" indent="-482600" algn="l" defTabSz="914400" rtl="0" eaLnBrk="1" fontAlgn="auto" latinLnBrk="0" hangingPunct="1">
              <a:lnSpc>
                <a:spcPct val="115000"/>
              </a:lnSpc>
              <a:spcBef>
                <a:spcPts val="600"/>
              </a:spcBef>
              <a:spcAft>
                <a:spcPts val="0"/>
              </a:spcAft>
              <a:buClr>
                <a:srgbClr val="FF403F"/>
              </a:buClr>
              <a:buSzPts val="4000"/>
              <a:buFont typeface="Arial"/>
              <a:buChar char="●"/>
              <a:tabLst/>
              <a:defRPr/>
            </a:pPr>
            <a:r>
              <a:rPr kumimoji="0" lang="en-US" sz="3800" b="1" i="0" u="none" strike="noStrike" kern="0" cap="none" spc="0" normalizeH="0" baseline="0" noProof="0" dirty="0">
                <a:ln>
                  <a:noFill/>
                </a:ln>
                <a:solidFill>
                  <a:srgbClr val="000000"/>
                </a:solidFill>
                <a:effectLst/>
                <a:uLnTx/>
                <a:uFillTx/>
                <a:latin typeface="Arial"/>
                <a:cs typeface="Arial"/>
                <a:sym typeface="Arial"/>
              </a:rPr>
              <a:t>Pas de réponse ou un refus ?</a:t>
            </a:r>
            <a:endParaRPr kumimoji="0" sz="3800" b="1"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15000"/>
              </a:lnSpc>
              <a:spcBef>
                <a:spcPts val="600"/>
              </a:spcBef>
              <a:spcAft>
                <a:spcPts val="0"/>
              </a:spcAft>
              <a:buClr>
                <a:srgbClr val="000000"/>
              </a:buClr>
              <a:buSzTx/>
              <a:buFont typeface="Arial"/>
              <a:buNone/>
              <a:tabLst/>
              <a:defRPr/>
            </a:pPr>
            <a:r>
              <a:rPr kumimoji="0" lang="en-US" sz="2500" b="0" i="0" u="none" strike="noStrike" kern="0" cap="none" spc="0" normalizeH="0" baseline="0" noProof="0" dirty="0" err="1">
                <a:ln>
                  <a:noFill/>
                </a:ln>
                <a:solidFill>
                  <a:srgbClr val="000000"/>
                </a:solidFill>
                <a:effectLst/>
                <a:uLnTx/>
                <a:uFillTx/>
                <a:latin typeface="Arial"/>
                <a:cs typeface="Arial"/>
                <a:sym typeface="Arial"/>
              </a:rPr>
              <a:t>N’en</a:t>
            </a:r>
            <a:r>
              <a:rPr kumimoji="0" lang="en-US" sz="2500" b="0" i="0" u="none" strike="noStrike" kern="0" cap="none" spc="0" normalizeH="0" baseline="0" noProof="0" dirty="0">
                <a:ln>
                  <a:noFill/>
                </a:ln>
                <a:solidFill>
                  <a:srgbClr val="000000"/>
                </a:solidFill>
                <a:effectLst/>
                <a:uLnTx/>
                <a:uFillTx/>
                <a:latin typeface="Arial"/>
                <a:cs typeface="Arial"/>
                <a:sym typeface="Arial"/>
              </a:rPr>
              <a:t> faites pas une affaire personnelle, les personnes que vous </a:t>
            </a:r>
            <a:r>
              <a:rPr kumimoji="0" lang="en-US" sz="2500" b="0" i="0" u="none" strike="noStrike" kern="0" cap="none" spc="0" normalizeH="0" baseline="0" noProof="0" dirty="0" err="1">
                <a:ln>
                  <a:noFill/>
                </a:ln>
                <a:solidFill>
                  <a:srgbClr val="000000"/>
                </a:solidFill>
                <a:effectLst/>
                <a:uLnTx/>
                <a:uFillTx/>
                <a:latin typeface="Arial"/>
                <a:cs typeface="Arial"/>
                <a:sym typeface="Arial"/>
              </a:rPr>
              <a:t>avez</a:t>
            </a:r>
            <a:r>
              <a:rPr kumimoji="0" lang="en-US" sz="2500" b="0" i="0" u="none" strike="noStrike" kern="0" cap="none" spc="0" normalizeH="0" baseline="0" noProof="0" dirty="0">
                <a:ln>
                  <a:noFill/>
                </a:ln>
                <a:solidFill>
                  <a:srgbClr val="000000"/>
                </a:solidFill>
                <a:effectLst/>
                <a:uLnTx/>
                <a:uFillTx/>
                <a:latin typeface="Arial"/>
                <a:cs typeface="Arial"/>
                <a:sym typeface="Arial"/>
              </a:rPr>
              <a:t> </a:t>
            </a:r>
            <a:r>
              <a:rPr kumimoji="0" lang="en-US" sz="2500" b="0" i="0" u="none" strike="noStrike" kern="0" cap="none" spc="0" normalizeH="0" baseline="0" noProof="0" dirty="0" err="1">
                <a:ln>
                  <a:noFill/>
                </a:ln>
                <a:solidFill>
                  <a:srgbClr val="000000"/>
                </a:solidFill>
                <a:effectLst/>
                <a:uLnTx/>
                <a:uFillTx/>
                <a:latin typeface="Arial"/>
                <a:cs typeface="Arial"/>
                <a:sym typeface="Arial"/>
              </a:rPr>
              <a:t>contacté</a:t>
            </a:r>
            <a:r>
              <a:rPr kumimoji="0" lang="en-US" sz="2500" b="0" i="0" u="none" strike="noStrike" kern="0" cap="none" spc="0" normalizeH="0" baseline="0" noProof="0" dirty="0">
                <a:ln>
                  <a:noFill/>
                </a:ln>
                <a:solidFill>
                  <a:srgbClr val="000000"/>
                </a:solidFill>
                <a:effectLst/>
                <a:uLnTx/>
                <a:uFillTx/>
                <a:latin typeface="Arial"/>
                <a:cs typeface="Arial"/>
                <a:sym typeface="Arial"/>
              </a:rPr>
              <a:t>, ne sont pas </a:t>
            </a:r>
            <a:r>
              <a:rPr kumimoji="0" lang="en-US" sz="2500" b="0" i="0" u="none" strike="noStrike" kern="0" cap="none" spc="0" normalizeH="0" baseline="0" noProof="0" dirty="0" err="1">
                <a:ln>
                  <a:noFill/>
                </a:ln>
                <a:solidFill>
                  <a:srgbClr val="000000"/>
                </a:solidFill>
                <a:effectLst/>
                <a:uLnTx/>
                <a:uFillTx/>
                <a:latin typeface="Arial"/>
                <a:cs typeface="Arial"/>
                <a:sym typeface="Arial"/>
              </a:rPr>
              <a:t>obligées</a:t>
            </a:r>
            <a:r>
              <a:rPr kumimoji="0" lang="en-US" sz="2500" b="0" i="0" u="none" strike="noStrike" kern="0" cap="none" spc="0" normalizeH="0" baseline="0" noProof="0" dirty="0">
                <a:ln>
                  <a:noFill/>
                </a:ln>
                <a:solidFill>
                  <a:srgbClr val="000000"/>
                </a:solidFill>
                <a:effectLst/>
                <a:uLnTx/>
                <a:uFillTx/>
                <a:latin typeface="Arial"/>
                <a:cs typeface="Arial"/>
                <a:sym typeface="Arial"/>
              </a:rPr>
              <a:t> de répondre aux </a:t>
            </a:r>
            <a:r>
              <a:rPr kumimoji="0" lang="en-US" sz="2500" b="0" i="0" u="none" strike="noStrike" kern="0" cap="none" spc="0" normalizeH="0" baseline="0" noProof="0" dirty="0" err="1">
                <a:ln>
                  <a:noFill/>
                </a:ln>
                <a:solidFill>
                  <a:srgbClr val="000000"/>
                </a:solidFill>
                <a:effectLst/>
                <a:uLnTx/>
                <a:uFillTx/>
                <a:latin typeface="Arial"/>
                <a:cs typeface="Arial"/>
                <a:sym typeface="Arial"/>
              </a:rPr>
              <a:t>sollicitations</a:t>
            </a:r>
            <a:r>
              <a:rPr kumimoji="0" lang="en-US" sz="2500" b="0" i="0" u="none" strike="noStrike" kern="0" cap="none" spc="0" normalizeH="0" baseline="0" noProof="0" dirty="0">
                <a:ln>
                  <a:noFill/>
                </a:ln>
                <a:solidFill>
                  <a:srgbClr val="000000"/>
                </a:solidFill>
                <a:effectLst/>
                <a:uLnTx/>
                <a:uFillTx/>
                <a:latin typeface="Arial"/>
                <a:cs typeface="Arial"/>
                <a:sym typeface="Arial"/>
              </a:rPr>
              <a:t> des personnes qu’elles ne </a:t>
            </a:r>
            <a:r>
              <a:rPr kumimoji="0" lang="en-US" sz="2500" b="0" i="0" u="none" strike="noStrike" kern="0" cap="none" spc="0" normalizeH="0" baseline="0" noProof="0" dirty="0" err="1">
                <a:ln>
                  <a:noFill/>
                </a:ln>
                <a:solidFill>
                  <a:srgbClr val="000000"/>
                </a:solidFill>
                <a:effectLst/>
                <a:uLnTx/>
                <a:uFillTx/>
                <a:latin typeface="Arial"/>
                <a:cs typeface="Arial"/>
                <a:sym typeface="Arial"/>
              </a:rPr>
              <a:t>connaissent</a:t>
            </a:r>
            <a:r>
              <a:rPr kumimoji="0" lang="en-US" sz="2500" b="0" i="0" u="none" strike="noStrike" kern="0" cap="none" spc="0" normalizeH="0" baseline="0" noProof="0" dirty="0">
                <a:ln>
                  <a:noFill/>
                </a:ln>
                <a:solidFill>
                  <a:srgbClr val="000000"/>
                </a:solidFill>
                <a:effectLst/>
                <a:uLnTx/>
                <a:uFillTx/>
                <a:latin typeface="Arial"/>
                <a:cs typeface="Arial"/>
                <a:sym typeface="Arial"/>
              </a:rPr>
              <a:t> pas (liberté </a:t>
            </a:r>
            <a:r>
              <a:rPr kumimoji="0" lang="en-US" sz="2500" b="0" i="0" u="none" strike="noStrike" kern="0" cap="none" spc="0" normalizeH="0" baseline="0" noProof="0" dirty="0" err="1">
                <a:ln>
                  <a:noFill/>
                </a:ln>
                <a:solidFill>
                  <a:srgbClr val="000000"/>
                </a:solidFill>
                <a:effectLst/>
                <a:uLnTx/>
                <a:uFillTx/>
                <a:latin typeface="Arial"/>
                <a:cs typeface="Arial"/>
                <a:sym typeface="Arial"/>
              </a:rPr>
              <a:t>individuelle</a:t>
            </a:r>
            <a:r>
              <a:rPr kumimoji="0" lang="en-US" sz="2500" b="0" i="0" u="none" strike="noStrike" kern="0" cap="none" spc="0" normalizeH="0" baseline="0" noProof="0" dirty="0">
                <a:ln>
                  <a:noFill/>
                </a:ln>
                <a:solidFill>
                  <a:srgbClr val="000000"/>
                </a:solidFill>
                <a:effectLst/>
                <a:uLnTx/>
                <a:uFillTx/>
                <a:latin typeface="Arial"/>
                <a:cs typeface="Arial"/>
                <a:sym typeface="Arial"/>
              </a:rPr>
              <a:t>). Mais si votre message est bien écrit, vous </a:t>
            </a:r>
            <a:r>
              <a:rPr kumimoji="0" lang="en-US" sz="2500" b="0" i="0" u="none" strike="noStrike" kern="0" cap="none" spc="0" normalizeH="0" baseline="0" noProof="0" dirty="0" err="1">
                <a:ln>
                  <a:noFill/>
                </a:ln>
                <a:solidFill>
                  <a:srgbClr val="000000"/>
                </a:solidFill>
                <a:effectLst/>
                <a:uLnTx/>
                <a:uFillTx/>
                <a:latin typeface="Arial"/>
                <a:cs typeface="Arial"/>
                <a:sym typeface="Arial"/>
              </a:rPr>
              <a:t>avez</a:t>
            </a:r>
            <a:r>
              <a:rPr kumimoji="0" lang="en-US" sz="2500" b="0" i="0" u="none" strike="noStrike" kern="0" cap="none" spc="0" normalizeH="0" baseline="0" noProof="0" dirty="0">
                <a:ln>
                  <a:noFill/>
                </a:ln>
                <a:solidFill>
                  <a:srgbClr val="000000"/>
                </a:solidFill>
                <a:effectLst/>
                <a:uLnTx/>
                <a:uFillTx/>
                <a:latin typeface="Arial"/>
                <a:cs typeface="Arial"/>
                <a:sym typeface="Arial"/>
              </a:rPr>
              <a:t> toutes les chances </a:t>
            </a:r>
            <a:r>
              <a:rPr kumimoji="0" lang="en-US" sz="2500" b="0" i="0" u="none" strike="noStrike" kern="0" cap="none" spc="0" normalizeH="0" baseline="0" noProof="0" dirty="0" err="1">
                <a:ln>
                  <a:noFill/>
                </a:ln>
                <a:solidFill>
                  <a:srgbClr val="000000"/>
                </a:solidFill>
                <a:effectLst/>
                <a:uLnTx/>
                <a:uFillTx/>
                <a:latin typeface="Arial"/>
                <a:cs typeface="Arial"/>
                <a:sym typeface="Arial"/>
              </a:rPr>
              <a:t>d’avoir</a:t>
            </a:r>
            <a:r>
              <a:rPr kumimoji="0" lang="en-US" sz="2500" b="0" i="0" u="none" strike="noStrike" kern="0" cap="none" spc="0" normalizeH="0" baseline="0" noProof="0" dirty="0">
                <a:ln>
                  <a:noFill/>
                </a:ln>
                <a:solidFill>
                  <a:srgbClr val="000000"/>
                </a:solidFill>
                <a:effectLst/>
                <a:uLnTx/>
                <a:uFillTx/>
                <a:latin typeface="Arial"/>
                <a:cs typeface="Arial"/>
                <a:sym typeface="Arial"/>
              </a:rPr>
              <a:t> au moins une réponse, qu’elle soit positive ou negative! </a:t>
            </a:r>
            <a:endParaRPr kumimoji="0" sz="3599"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7000"/>
              </a:lnSpc>
              <a:spcBef>
                <a:spcPts val="2400"/>
              </a:spcBef>
              <a:spcAft>
                <a:spcPts val="0"/>
              </a:spcAft>
              <a:buClr>
                <a:srgbClr val="000000"/>
              </a:buClr>
              <a:buSzPts val="3199"/>
              <a:buFont typeface="Arial"/>
              <a:buNone/>
              <a:tabLst/>
              <a:defRPr/>
            </a:pPr>
            <a:endParaRPr kumimoji="0" sz="3199"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159" name="Google Shape;1159;gf624023bb0_0_77"/>
          <p:cNvPicPr preferRelativeResize="0"/>
          <p:nvPr/>
        </p:nvPicPr>
        <p:blipFill rotWithShape="1">
          <a:blip r:embed="rId3">
            <a:alphaModFix/>
          </a:blip>
          <a:srcRect/>
          <a:stretch/>
        </p:blipFill>
        <p:spPr>
          <a:xfrm>
            <a:off x="187800" y="3526975"/>
            <a:ext cx="9494075" cy="6869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gf624023bb0_0_86"/>
          <p:cNvSpPr txBox="1">
            <a:spLocks noGrp="1"/>
          </p:cNvSpPr>
          <p:nvPr>
            <p:ph type="title"/>
          </p:nvPr>
        </p:nvSpPr>
        <p:spPr>
          <a:xfrm>
            <a:off x="7039902" y="1397678"/>
            <a:ext cx="15661800" cy="19299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403F"/>
              </a:buClr>
              <a:buSzPts val="6300"/>
              <a:buFont typeface="Calibri"/>
              <a:buNone/>
            </a:pPr>
            <a:r>
              <a:rPr lang="en-US"/>
              <a:t>Réseau social et réseau social numérique</a:t>
            </a:r>
            <a:endParaRPr/>
          </a:p>
          <a:p>
            <a:pPr marL="0" lvl="0" indent="0" algn="l" rtl="0">
              <a:lnSpc>
                <a:spcPct val="90000"/>
              </a:lnSpc>
              <a:spcBef>
                <a:spcPts val="0"/>
              </a:spcBef>
              <a:spcAft>
                <a:spcPts val="0"/>
              </a:spcAft>
              <a:buClr>
                <a:srgbClr val="FF403F"/>
              </a:buClr>
              <a:buSzPts val="6300"/>
              <a:buFont typeface="Calibri"/>
              <a:buNone/>
            </a:pPr>
            <a:r>
              <a:rPr lang="en-US">
                <a:solidFill>
                  <a:schemeClr val="dk1"/>
                </a:solidFill>
              </a:rPr>
              <a:t>Les étapes de l’entretien réseau ?</a:t>
            </a:r>
            <a:endParaRPr>
              <a:solidFill>
                <a:schemeClr val="dk1"/>
              </a:solidFill>
            </a:endParaRPr>
          </a:p>
        </p:txBody>
      </p:sp>
      <p:sp>
        <p:nvSpPr>
          <p:cNvPr id="1166" name="Google Shape;1166;gf624023bb0_0_86"/>
          <p:cNvSpPr/>
          <p:nvPr/>
        </p:nvSpPr>
        <p:spPr>
          <a:xfrm>
            <a:off x="4840642" y="9456797"/>
            <a:ext cx="12188700" cy="2216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0" algn="just"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598"/>
              <a:buFont typeface="Arial"/>
              <a:buNone/>
              <a:tabLst/>
              <a:defRPr/>
            </a:pPr>
            <a:endParaRPr kumimoji="0" sz="9598"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7" name="Google Shape;1167;gf624023bb0_0_86"/>
          <p:cNvSpPr txBox="1"/>
          <p:nvPr/>
        </p:nvSpPr>
        <p:spPr>
          <a:xfrm>
            <a:off x="9243900" y="3803650"/>
            <a:ext cx="13610100" cy="8702700"/>
          </a:xfrm>
          <a:prstGeom prst="rect">
            <a:avLst/>
          </a:prstGeom>
          <a:noFill/>
          <a:ln>
            <a:noFill/>
          </a:ln>
        </p:spPr>
        <p:txBody>
          <a:bodyPr spcFirstLastPara="1" wrap="square" lIns="91425" tIns="45700" rIns="91425" bIns="45700" anchor="t" anchorCtr="0">
            <a:noAutofit/>
          </a:bodyPr>
          <a:lstStyle/>
          <a:p>
            <a:pPr marL="914464" marR="0" lvl="2" indent="0" algn="l" defTabSz="914400" rtl="0" eaLnBrk="1" fontAlgn="auto" latinLnBrk="0" hangingPunct="1">
              <a:lnSpc>
                <a:spcPct val="107000"/>
              </a:lnSpc>
              <a:spcBef>
                <a:spcPts val="0"/>
              </a:spcBef>
              <a:spcAft>
                <a:spcPts val="0"/>
              </a:spcAft>
              <a:buClr>
                <a:srgbClr val="000000"/>
              </a:buClr>
              <a:buSzTx/>
              <a:buFont typeface="Arial"/>
              <a:buNone/>
              <a:tabLst/>
              <a:defRPr/>
            </a:pPr>
            <a:endParaRPr kumimoji="0" sz="3599" b="0" i="0" u="none" strike="noStrike" kern="0" cap="none" spc="0" normalizeH="0" baseline="0" noProof="0">
              <a:ln>
                <a:noFill/>
              </a:ln>
              <a:solidFill>
                <a:srgbClr val="FF0000"/>
              </a:solidFill>
              <a:effectLst/>
              <a:uLnTx/>
              <a:uFillTx/>
              <a:latin typeface="Calibri"/>
              <a:ea typeface="Calibri"/>
              <a:cs typeface="Calibri"/>
              <a:sym typeface="Calibri"/>
            </a:endParaRPr>
          </a:p>
          <a:p>
            <a:pPr marL="457200" marR="0" lvl="0" indent="-400050" algn="l" defTabSz="914400" rtl="0" eaLnBrk="1" fontAlgn="auto" latinLnBrk="0" hangingPunct="1">
              <a:lnSpc>
                <a:spcPct val="107000"/>
              </a:lnSpc>
              <a:spcBef>
                <a:spcPts val="0"/>
              </a:spcBef>
              <a:spcAft>
                <a:spcPts val="0"/>
              </a:spcAft>
              <a:buClr>
                <a:srgbClr val="000000"/>
              </a:buClr>
              <a:buSzPts val="2700"/>
              <a:buFont typeface="Arial"/>
              <a:buAutoNum type="arabicPeriod"/>
              <a:tabLst/>
              <a:defRPr/>
            </a:pPr>
            <a:r>
              <a:rPr kumimoji="0" lang="en-US" sz="2700" b="0" i="0" u="none" strike="noStrike" kern="0" cap="none" spc="0" normalizeH="0" baseline="0" noProof="0">
                <a:ln>
                  <a:noFill/>
                </a:ln>
                <a:solidFill>
                  <a:srgbClr val="000000"/>
                </a:solidFill>
                <a:effectLst/>
                <a:uLnTx/>
                <a:uFillTx/>
                <a:latin typeface="Arial"/>
                <a:ea typeface="Arial"/>
                <a:cs typeface="Arial"/>
                <a:sym typeface="Arial"/>
              </a:rPr>
              <a:t>Savoir </a:t>
            </a:r>
            <a:r>
              <a:rPr kumimoji="0" lang="en-US" sz="2700" b="0" i="0" u="none" strike="noStrike" kern="0" cap="none" spc="0" normalizeH="0" baseline="0" noProof="0">
                <a:ln>
                  <a:noFill/>
                </a:ln>
                <a:solidFill>
                  <a:srgbClr val="000000"/>
                </a:solidFill>
                <a:effectLst/>
                <a:uLnTx/>
                <a:uFillTx/>
                <a:latin typeface="Arial"/>
                <a:cs typeface="Arial"/>
                <a:sym typeface="Arial"/>
              </a:rPr>
              <a:t>vous</a:t>
            </a:r>
            <a:r>
              <a:rPr kumimoji="0" lang="en-US" sz="2700" b="0" i="0" u="none" strike="noStrike" kern="0" cap="none" spc="0" normalizeH="0" baseline="0" noProof="0">
                <a:ln>
                  <a:noFill/>
                </a:ln>
                <a:solidFill>
                  <a:srgbClr val="000000"/>
                </a:solidFill>
                <a:effectLst/>
                <a:uLnTx/>
                <a:uFillTx/>
                <a:latin typeface="Arial"/>
                <a:ea typeface="Arial"/>
                <a:cs typeface="Arial"/>
                <a:sym typeface="Arial"/>
              </a:rPr>
              <a:t> présenter en 2 m’</a:t>
            </a:r>
            <a:br>
              <a:rPr kumimoji="0" lang="en-US" sz="2700" b="0" i="0" u="none" strike="noStrike" kern="0" cap="none" spc="0" normalizeH="0" baseline="0" noProof="0">
                <a:ln>
                  <a:noFill/>
                </a:ln>
                <a:solidFill>
                  <a:srgbClr val="000000"/>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00050" algn="l" defTabSz="914400" rtl="0" eaLnBrk="1" fontAlgn="auto" latinLnBrk="0" hangingPunct="1">
              <a:lnSpc>
                <a:spcPct val="107000"/>
              </a:lnSpc>
              <a:spcBef>
                <a:spcPts val="0"/>
              </a:spcBef>
              <a:spcAft>
                <a:spcPts val="0"/>
              </a:spcAft>
              <a:buClr>
                <a:srgbClr val="000000"/>
              </a:buClr>
              <a:buSzPts val="2700"/>
              <a:buFont typeface="Arial"/>
              <a:buAutoNum type="arabicPeriod"/>
              <a:tabLst/>
              <a:defRPr/>
            </a:pPr>
            <a:r>
              <a:rPr kumimoji="0" lang="en-US" sz="2700" b="0" i="0" u="none" strike="noStrike" kern="0" cap="none" spc="0" normalizeH="0" baseline="0" noProof="0">
                <a:ln>
                  <a:noFill/>
                </a:ln>
                <a:solidFill>
                  <a:srgbClr val="000000"/>
                </a:solidFill>
                <a:effectLst/>
                <a:uLnTx/>
                <a:uFillTx/>
                <a:latin typeface="Arial"/>
                <a:ea typeface="Arial"/>
                <a:cs typeface="Arial"/>
                <a:sym typeface="Arial"/>
              </a:rPr>
              <a:t>Poser vos questions : en lien avec votre projet, sur le parcours de votre interlocuteur</a:t>
            </a:r>
            <a:br>
              <a:rPr kumimoji="0" lang="en-US" sz="2700" b="0" i="0" u="none" strike="noStrike" kern="0" cap="none" spc="0" normalizeH="0" baseline="0" noProof="0">
                <a:ln>
                  <a:noFill/>
                </a:ln>
                <a:solidFill>
                  <a:srgbClr val="000000"/>
                </a:solidFill>
                <a:effectLst/>
                <a:uLnTx/>
                <a:uFillTx/>
                <a:latin typeface="Arial"/>
                <a:ea typeface="Arial"/>
                <a:cs typeface="Arial"/>
                <a:sym typeface="Arial"/>
              </a:rPr>
            </a:br>
            <a:endParaRPr kumimoji="0" sz="2700" b="0" i="0" u="none" strike="noStrike" kern="0" cap="none" spc="0" normalizeH="0" baseline="0" noProof="0">
              <a:ln>
                <a:noFill/>
              </a:ln>
              <a:solidFill>
                <a:srgbClr val="000000"/>
              </a:solidFill>
              <a:effectLst/>
              <a:uLnTx/>
              <a:uFillTx/>
              <a:latin typeface="Arial"/>
              <a:cs typeface="Arial"/>
              <a:sym typeface="Arial"/>
            </a:endParaRPr>
          </a:p>
          <a:p>
            <a:pPr marL="457200" marR="0" lvl="0" indent="-400050" algn="l" defTabSz="914400" rtl="0" eaLnBrk="1" fontAlgn="auto" latinLnBrk="0" hangingPunct="1">
              <a:lnSpc>
                <a:spcPct val="107000"/>
              </a:lnSpc>
              <a:spcBef>
                <a:spcPts val="0"/>
              </a:spcBef>
              <a:spcAft>
                <a:spcPts val="0"/>
              </a:spcAft>
              <a:buClr>
                <a:srgbClr val="000000"/>
              </a:buClr>
              <a:buSzPts val="2700"/>
              <a:buFont typeface="Arial"/>
              <a:buAutoNum type="arabicPeriod"/>
              <a:tabLst/>
              <a:defRPr/>
            </a:pPr>
            <a:r>
              <a:rPr kumimoji="0" lang="en-US" sz="2700" b="0" i="0" u="none" strike="noStrike" kern="0" cap="none" spc="0" normalizeH="0" baseline="0" noProof="0">
                <a:ln>
                  <a:noFill/>
                </a:ln>
                <a:solidFill>
                  <a:srgbClr val="000000"/>
                </a:solidFill>
                <a:effectLst/>
                <a:uLnTx/>
                <a:uFillTx/>
                <a:latin typeface="Arial"/>
                <a:ea typeface="Arial"/>
                <a:cs typeface="Arial"/>
                <a:sym typeface="Arial"/>
              </a:rPr>
              <a:t>Demander 1 ou 2 conseils</a:t>
            </a:r>
            <a:br>
              <a:rPr kumimoji="0" lang="en-US" sz="2700" b="0" i="0" u="none" strike="noStrike" kern="0" cap="none" spc="0" normalizeH="0" baseline="0" noProof="0">
                <a:ln>
                  <a:noFill/>
                </a:ln>
                <a:solidFill>
                  <a:srgbClr val="000000"/>
                </a:solidFill>
                <a:effectLst/>
                <a:uLnTx/>
                <a:uFillTx/>
                <a:latin typeface="Arial"/>
                <a:ea typeface="Arial"/>
                <a:cs typeface="Arial"/>
                <a:sym typeface="Arial"/>
              </a:rPr>
            </a:br>
            <a:endParaRPr kumimoji="0" sz="27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00050" algn="l" defTabSz="914400" rtl="0" eaLnBrk="1" fontAlgn="auto" latinLnBrk="0" hangingPunct="1">
              <a:lnSpc>
                <a:spcPct val="107000"/>
              </a:lnSpc>
              <a:spcBef>
                <a:spcPts val="0"/>
              </a:spcBef>
              <a:spcAft>
                <a:spcPts val="0"/>
              </a:spcAft>
              <a:buClr>
                <a:srgbClr val="000000"/>
              </a:buClr>
              <a:buSzPts val="2700"/>
              <a:buFont typeface="Arial"/>
              <a:buAutoNum type="arabicPeriod"/>
              <a:tabLst/>
              <a:defRPr/>
            </a:pPr>
            <a:r>
              <a:rPr kumimoji="0" lang="en-US" sz="2700" b="0" i="0" u="none" strike="noStrike" kern="0" cap="none" spc="0" normalizeH="0" baseline="0" noProof="0">
                <a:ln>
                  <a:noFill/>
                </a:ln>
                <a:solidFill>
                  <a:srgbClr val="000000"/>
                </a:solidFill>
                <a:effectLst/>
                <a:uLnTx/>
                <a:uFillTx/>
                <a:latin typeface="Arial"/>
                <a:cs typeface="Arial"/>
                <a:sym typeface="Arial"/>
              </a:rPr>
              <a:t>Demander à la fin 1 ou 2 contacts éventuels de personnes pouvant vous permettre de continuer à avancer dans votre démarche (recommandations)</a:t>
            </a:r>
            <a:br>
              <a:rPr kumimoji="0" lang="en-US" sz="2700" b="0" i="0" u="none" strike="noStrike" kern="0" cap="none" spc="0" normalizeH="0" baseline="0" noProof="0">
                <a:ln>
                  <a:noFill/>
                </a:ln>
                <a:solidFill>
                  <a:srgbClr val="000000"/>
                </a:solidFill>
                <a:effectLst/>
                <a:uLnTx/>
                <a:uFillTx/>
                <a:latin typeface="Arial"/>
                <a:ea typeface="Arial"/>
                <a:cs typeface="Arial"/>
                <a:sym typeface="Arial"/>
              </a:rPr>
            </a:br>
            <a:endParaRPr kumimoji="0" sz="2700" b="0" i="0" u="none" strike="noStrike" kern="0" cap="none" spc="0" normalizeH="0" baseline="0" noProof="0">
              <a:ln>
                <a:noFill/>
              </a:ln>
              <a:solidFill>
                <a:srgbClr val="000000"/>
              </a:solidFill>
              <a:effectLst/>
              <a:uLnTx/>
              <a:uFillTx/>
              <a:latin typeface="Arial"/>
              <a:cs typeface="Arial"/>
              <a:sym typeface="Arial"/>
            </a:endParaRPr>
          </a:p>
          <a:p>
            <a:pPr marL="457200" marR="0" lvl="0" indent="-400050" algn="l" defTabSz="914400" rtl="0" eaLnBrk="1" fontAlgn="auto" latinLnBrk="0" hangingPunct="1">
              <a:lnSpc>
                <a:spcPct val="107000"/>
              </a:lnSpc>
              <a:spcBef>
                <a:spcPts val="0"/>
              </a:spcBef>
              <a:spcAft>
                <a:spcPts val="0"/>
              </a:spcAft>
              <a:buClr>
                <a:srgbClr val="000000"/>
              </a:buClr>
              <a:buSzPts val="2700"/>
              <a:buFont typeface="Arial"/>
              <a:buAutoNum type="arabicPeriod"/>
              <a:tabLst/>
              <a:defRPr/>
            </a:pPr>
            <a:r>
              <a:rPr kumimoji="0" lang="en-US" sz="2700" b="0" i="0" u="none" strike="noStrike" kern="0" cap="none" spc="0" normalizeH="0" baseline="0" noProof="0">
                <a:ln>
                  <a:noFill/>
                </a:ln>
                <a:solidFill>
                  <a:srgbClr val="000000"/>
                </a:solidFill>
                <a:effectLst/>
                <a:uLnTx/>
                <a:uFillTx/>
                <a:latin typeface="Arial"/>
                <a:ea typeface="Arial"/>
                <a:cs typeface="Arial"/>
                <a:sym typeface="Arial"/>
              </a:rPr>
              <a:t>Remercier votre interlocuteur à la fin de l’entretien + par message ou mail en fin de journée ou le lendemain !</a:t>
            </a:r>
            <a:br>
              <a:rPr kumimoji="0" lang="en-US" sz="2700" b="0" i="0" u="none" strike="noStrike" kern="0" cap="none" spc="0" normalizeH="0" baseline="0" noProof="0">
                <a:ln>
                  <a:noFill/>
                </a:ln>
                <a:solidFill>
                  <a:srgbClr val="000000"/>
                </a:solidFill>
                <a:effectLst/>
                <a:uLnTx/>
                <a:uFillTx/>
                <a:latin typeface="Arial"/>
                <a:ea typeface="Arial"/>
                <a:cs typeface="Arial"/>
                <a:sym typeface="Arial"/>
              </a:rPr>
            </a:br>
            <a:endParaRPr kumimoji="0" sz="2700" b="0" i="0" u="none" strike="noStrike" kern="0" cap="none" spc="0" normalizeH="0" baseline="0" noProof="0">
              <a:ln>
                <a:noFill/>
              </a:ln>
              <a:solidFill>
                <a:srgbClr val="000000"/>
              </a:solidFill>
              <a:effectLst/>
              <a:uLnTx/>
              <a:uFillTx/>
              <a:latin typeface="Arial"/>
              <a:cs typeface="Arial"/>
              <a:sym typeface="Arial"/>
            </a:endParaRPr>
          </a:p>
          <a:p>
            <a:pPr marL="457200" marR="0" lvl="0" indent="-400050" algn="l" defTabSz="914400" rtl="0" eaLnBrk="1" fontAlgn="auto" latinLnBrk="0" hangingPunct="1">
              <a:lnSpc>
                <a:spcPct val="107000"/>
              </a:lnSpc>
              <a:spcBef>
                <a:spcPts val="0"/>
              </a:spcBef>
              <a:spcAft>
                <a:spcPts val="0"/>
              </a:spcAft>
              <a:buClr>
                <a:srgbClr val="000000"/>
              </a:buClr>
              <a:buSzPts val="2700"/>
              <a:buFont typeface="Arial"/>
              <a:buAutoNum type="arabicPeriod"/>
              <a:tabLst/>
              <a:defRPr/>
            </a:pPr>
            <a:r>
              <a:rPr kumimoji="0" lang="en-US" sz="2700" b="0" i="0" u="none" strike="noStrike" kern="0" cap="none" spc="0" normalizeH="0" baseline="0" noProof="0">
                <a:ln>
                  <a:noFill/>
                </a:ln>
                <a:solidFill>
                  <a:srgbClr val="000000"/>
                </a:solidFill>
                <a:effectLst/>
                <a:uLnTx/>
                <a:uFillTx/>
                <a:latin typeface="Arial"/>
                <a:ea typeface="Arial"/>
                <a:cs typeface="Arial"/>
                <a:sym typeface="Arial"/>
              </a:rPr>
              <a:t>Fidélisez  : toujours tenir informé les personnes de l’avancement de vos démarches. (rencontres avec des contacts de leur réseau, vos recherches toujours en cours, lorsque que avez trouvé une opportunité, et notamment si cela fait suite à une de leur mise en relation</a:t>
            </a:r>
            <a:r>
              <a:rPr kumimoji="0" lang="en-US" sz="2700" b="0" i="0" u="none" strike="noStrike" kern="0" cap="none" spc="0" normalizeH="0" baseline="0" noProof="0">
                <a:ln>
                  <a:noFill/>
                </a:ln>
                <a:solidFill>
                  <a:srgbClr val="000000"/>
                </a:solidFill>
                <a:effectLst/>
                <a:uLnTx/>
                <a:uFillTx/>
                <a:latin typeface="Arial"/>
                <a:cs typeface="Arial"/>
                <a:sym typeface="Arial"/>
              </a:rPr>
              <a:t> ! )</a:t>
            </a:r>
            <a:endParaRPr kumimoji="0" sz="2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600"/>
              </a:spcBef>
              <a:spcAft>
                <a:spcPts val="0"/>
              </a:spcAft>
              <a:buClr>
                <a:srgbClr val="000000"/>
              </a:buClr>
              <a:buSzPts val="3199"/>
              <a:buFont typeface="Arial"/>
              <a:buNone/>
              <a:tabLst/>
              <a:defRPr/>
            </a:pPr>
            <a:endParaRPr kumimoji="0" sz="3199"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69" name="Google Shape;1169;gf624023bb0_0_86"/>
          <p:cNvPicPr preferRelativeResize="0"/>
          <p:nvPr/>
        </p:nvPicPr>
        <p:blipFill rotWithShape="1">
          <a:blip r:embed="rId3">
            <a:alphaModFix/>
          </a:blip>
          <a:srcRect/>
          <a:stretch/>
        </p:blipFill>
        <p:spPr>
          <a:xfrm>
            <a:off x="187800" y="3869575"/>
            <a:ext cx="8732950" cy="5976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fade">
                                      <p:cBhvr>
                                        <p:cTn id="7" dur="1000"/>
                                        <p:tgtEl>
                                          <p:spTgt spid="1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32"/>
          <p:cNvPicPr preferRelativeResize="0"/>
          <p:nvPr/>
        </p:nvPicPr>
        <p:blipFill rotWithShape="1">
          <a:blip r:embed="rId3">
            <a:alphaModFix/>
          </a:blip>
          <a:srcRect/>
          <a:stretch/>
        </p:blipFill>
        <p:spPr>
          <a:xfrm>
            <a:off x="0" y="1786"/>
            <a:ext cx="24377649" cy="13712428"/>
          </a:xfrm>
          <a:prstGeom prst="rect">
            <a:avLst/>
          </a:prstGeom>
          <a:noFill/>
          <a:ln>
            <a:noFill/>
          </a:ln>
        </p:spPr>
      </p:pic>
      <p:sp>
        <p:nvSpPr>
          <p:cNvPr id="226" name="Google Shape;226;p132"/>
          <p:cNvSpPr txBox="1">
            <a:spLocks noGrp="1"/>
          </p:cNvSpPr>
          <p:nvPr>
            <p:ph type="body" idx="1"/>
          </p:nvPr>
        </p:nvSpPr>
        <p:spPr>
          <a:xfrm>
            <a:off x="7486050" y="3312923"/>
            <a:ext cx="9271800" cy="7003500"/>
          </a:xfrm>
          <a:prstGeom prst="rect">
            <a:avLst/>
          </a:prstGeom>
          <a:solidFill>
            <a:schemeClr val="lt1"/>
          </a:solidFill>
          <a:ln>
            <a:noFill/>
          </a:ln>
        </p:spPr>
        <p:txBody>
          <a:bodyPr spcFirstLastPara="1" wrap="square" lIns="0" tIns="540000" rIns="0" bIns="45700" anchor="t" anchorCtr="0">
            <a:noAutofit/>
          </a:bodyPr>
          <a:lstStyle/>
          <a:p>
            <a:pPr marL="0" lvl="0" indent="0" algn="ctr" rtl="0">
              <a:lnSpc>
                <a:spcPct val="90000"/>
              </a:lnSpc>
              <a:spcBef>
                <a:spcPts val="0"/>
              </a:spcBef>
              <a:spcAft>
                <a:spcPts val="0"/>
              </a:spcAft>
              <a:buClr>
                <a:schemeClr val="dk1"/>
              </a:buClr>
              <a:buSzPts val="9500"/>
              <a:buNone/>
            </a:pPr>
            <a:r>
              <a:rPr lang="en-US" dirty="0"/>
              <a:t>2</a:t>
            </a:r>
            <a:endParaRPr dirty="0"/>
          </a:p>
        </p:txBody>
      </p:sp>
      <p:sp>
        <p:nvSpPr>
          <p:cNvPr id="227" name="Google Shape;227;p132"/>
          <p:cNvSpPr txBox="1">
            <a:spLocks noGrp="1"/>
          </p:cNvSpPr>
          <p:nvPr>
            <p:ph type="title"/>
          </p:nvPr>
        </p:nvSpPr>
        <p:spPr>
          <a:xfrm>
            <a:off x="7849200" y="6017275"/>
            <a:ext cx="8913000" cy="1220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403F"/>
              </a:buClr>
              <a:buSzPct val="42324"/>
              <a:buFont typeface="Arial"/>
              <a:buNone/>
            </a:pPr>
            <a:r>
              <a:rPr lang="en-US" sz="8398" dirty="0"/>
              <a:t>Intérêts et potentialités</a:t>
            </a:r>
            <a:endParaRPr sz="8398" dirty="0"/>
          </a:p>
        </p:txBody>
      </p:sp>
      <p:sp>
        <p:nvSpPr>
          <p:cNvPr id="228" name="Google Shape;228;p132"/>
          <p:cNvSpPr txBox="1">
            <a:spLocks noGrp="1"/>
          </p:cNvSpPr>
          <p:nvPr>
            <p:ph type="body" idx="2"/>
          </p:nvPr>
        </p:nvSpPr>
        <p:spPr>
          <a:xfrm>
            <a:off x="7325290" y="6969718"/>
            <a:ext cx="9271800" cy="1037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199"/>
              <a:buFont typeface="Arial"/>
              <a:buNone/>
            </a:pPr>
            <a:endParaRPr sz="4999" dirty="0"/>
          </a:p>
          <a:p>
            <a:pPr marL="0" lvl="0" indent="0" algn="ctr" rtl="0">
              <a:lnSpc>
                <a:spcPct val="100000"/>
              </a:lnSpc>
              <a:spcBef>
                <a:spcPts val="0"/>
              </a:spcBef>
              <a:spcAft>
                <a:spcPts val="0"/>
              </a:spcAft>
              <a:buClr>
                <a:schemeClr val="dk1"/>
              </a:buClr>
              <a:buSzPts val="3199"/>
              <a:buFont typeface="Arial"/>
              <a:buNone/>
            </a:pPr>
            <a:endParaRPr sz="8198" dirty="0"/>
          </a:p>
        </p:txBody>
      </p:sp>
      <p:sp>
        <p:nvSpPr>
          <p:cNvPr id="229" name="Google Shape;229;p132"/>
          <p:cNvSpPr txBox="1">
            <a:spLocks noGrp="1"/>
          </p:cNvSpPr>
          <p:nvPr>
            <p:ph type="sldNum" idx="4294967295"/>
          </p:nvPr>
        </p:nvSpPr>
        <p:spPr>
          <a:xfrm>
            <a:off x="18892680" y="12711176"/>
            <a:ext cx="5484971" cy="73006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en-US" sz="2399" b="0" i="0" u="none" strike="noStrike" cap="none">
                <a:solidFill>
                  <a:srgbClr val="888888"/>
                </a:solidFill>
                <a:latin typeface="Calibri"/>
                <a:ea typeface="Calibri"/>
                <a:cs typeface="Calibri"/>
                <a:sym typeface="Calibri"/>
              </a:rPr>
              <a:t>16</a:t>
            </a:fld>
            <a:endParaRPr sz="2399" b="0" i="0" u="none" strike="noStrike" cap="none">
              <a:solidFill>
                <a:srgbClr val="888888"/>
              </a:solidFill>
              <a:latin typeface="Calibri"/>
              <a:ea typeface="Calibri"/>
              <a:cs typeface="Calibri"/>
              <a:sym typeface="Calibri"/>
            </a:endParaRPr>
          </a:p>
        </p:txBody>
      </p:sp>
      <p:pic>
        <p:nvPicPr>
          <p:cNvPr id="230" name="Google Shape;230;p132" descr="Afficher l’image source"/>
          <p:cNvPicPr preferRelativeResize="0"/>
          <p:nvPr/>
        </p:nvPicPr>
        <p:blipFill rotWithShape="1">
          <a:blip r:embed="rId4">
            <a:alphaModFix/>
          </a:blip>
          <a:srcRect/>
          <a:stretch/>
        </p:blipFill>
        <p:spPr>
          <a:xfrm>
            <a:off x="10750456" y="8559681"/>
            <a:ext cx="3122393" cy="1605590"/>
          </a:xfrm>
          <a:prstGeom prst="rect">
            <a:avLst/>
          </a:prstGeom>
          <a:noFill/>
          <a:ln>
            <a:noFill/>
          </a:ln>
        </p:spPr>
      </p:pic>
      <p:pic>
        <p:nvPicPr>
          <p:cNvPr id="8" name="Image 7">
            <a:extLst>
              <a:ext uri="{FF2B5EF4-FFF2-40B4-BE49-F238E27FC236}">
                <a16:creationId xmlns:a16="http://schemas.microsoft.com/office/drawing/2014/main" id="{09A6D04B-5D49-485D-B854-48B316DEB985}"/>
              </a:ext>
            </a:extLst>
          </p:cNvPr>
          <p:cNvPicPr>
            <a:picLocks noChangeAspect="1"/>
          </p:cNvPicPr>
          <p:nvPr/>
        </p:nvPicPr>
        <p:blipFill rotWithShape="1">
          <a:blip r:embed="rId5"/>
          <a:srcRect b="9510"/>
          <a:stretch/>
        </p:blipFill>
        <p:spPr>
          <a:xfrm>
            <a:off x="10493859" y="7702608"/>
            <a:ext cx="3616381" cy="85707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sp>
        <p:nvSpPr>
          <p:cNvPr id="218" name="Google Shape;218;p104"/>
          <p:cNvSpPr txBox="1"/>
          <p:nvPr/>
        </p:nvSpPr>
        <p:spPr>
          <a:xfrm>
            <a:off x="1491513" y="4099760"/>
            <a:ext cx="12237104" cy="8252723"/>
          </a:xfrm>
          <a:prstGeom prst="rect">
            <a:avLst/>
          </a:prstGeom>
          <a:noFill/>
          <a:ln>
            <a:noFill/>
          </a:ln>
        </p:spPr>
        <p:txBody>
          <a:bodyPr spcFirstLastPara="1" wrap="square" lIns="91425" tIns="45700" rIns="91425" bIns="45700" anchor="t" anchorCtr="0">
            <a:normAutofit lnSpcReduction="10000"/>
          </a:bodyPr>
          <a:lstStyle/>
          <a:p>
            <a:pPr marL="1066533" marR="0" lvl="5" indent="-618970" algn="l" rtl="0">
              <a:lnSpc>
                <a:spcPct val="107000"/>
              </a:lnSpc>
              <a:spcBef>
                <a:spcPts val="0"/>
              </a:spcBef>
              <a:spcAft>
                <a:spcPts val="0"/>
              </a:spcAft>
              <a:buClr>
                <a:srgbClr val="FF403F"/>
              </a:buClr>
              <a:buSzPts val="3599"/>
              <a:buFont typeface="Arial"/>
              <a:buChar char="●"/>
            </a:pPr>
            <a:r>
              <a:rPr lang="fr-FR" sz="3599" b="0" i="0" u="none" strike="noStrike" cap="none" dirty="0">
                <a:solidFill>
                  <a:schemeClr val="dk1"/>
                </a:solidFill>
                <a:latin typeface="Calibri"/>
                <a:ea typeface="Calibri"/>
                <a:cs typeface="Calibri"/>
                <a:sym typeface="Calibri"/>
              </a:rPr>
              <a:t>162 juristes présents sur la plateforme</a:t>
            </a:r>
            <a:endParaRPr sz="3599" b="0" i="0" u="none" strike="noStrike" cap="none" dirty="0">
              <a:solidFill>
                <a:schemeClr val="dk1"/>
              </a:solidFill>
              <a:latin typeface="Calibri"/>
              <a:ea typeface="Calibri"/>
              <a:cs typeface="Calibri"/>
              <a:sym typeface="Calibri"/>
            </a:endParaRPr>
          </a:p>
          <a:p>
            <a:pPr marL="1066533" marR="0" lvl="5" indent="-390433" algn="l" rtl="0">
              <a:lnSpc>
                <a:spcPct val="107000"/>
              </a:lnSpc>
              <a:spcBef>
                <a:spcPts val="0"/>
              </a:spcBef>
              <a:spcAft>
                <a:spcPts val="0"/>
              </a:spcAft>
              <a:buClr>
                <a:srgbClr val="FF403F"/>
              </a:buClr>
              <a:buSzPts val="3599"/>
              <a:buFont typeface="Arial"/>
              <a:buNone/>
            </a:pPr>
            <a:endParaRP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b="0" i="0" u="none" strike="noStrike" cap="none" dirty="0">
                <a:solidFill>
                  <a:schemeClr val="dk1"/>
                </a:solidFill>
                <a:latin typeface="Calibri"/>
                <a:ea typeface="Calibri"/>
                <a:cs typeface="Calibri"/>
                <a:sym typeface="Calibri"/>
              </a:rPr>
              <a:t>142 avocats</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37 notaires</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+500 gestionnaires de patrimoine</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7 fiscalistes</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106 compliance officer</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cs typeface="Calibri"/>
                <a:sym typeface="Calibri"/>
              </a:rPr>
              <a:t>+150 commissaires et officiers de polices</a:t>
            </a:r>
            <a:endParaRPr dirty="0"/>
          </a:p>
          <a:p>
            <a:pPr marL="1066533" marR="0" lvl="5" indent="-390433" algn="l" rtl="0">
              <a:lnSpc>
                <a:spcPct val="107000"/>
              </a:lnSpc>
              <a:spcBef>
                <a:spcPts val="0"/>
              </a:spcBef>
              <a:spcAft>
                <a:spcPts val="0"/>
              </a:spcAft>
              <a:buClr>
                <a:srgbClr val="FF403F"/>
              </a:buClr>
              <a:buSzPts val="3599"/>
              <a:buFont typeface="Arial"/>
              <a:buNone/>
            </a:pPr>
            <a:endParaRP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b="0" u="none" strike="noStrike" cap="none" dirty="0">
                <a:solidFill>
                  <a:schemeClr val="dk1"/>
                </a:solidFill>
                <a:latin typeface="Calibri"/>
                <a:ea typeface="Calibri"/>
                <a:cs typeface="Calibri"/>
                <a:sym typeface="Calibri"/>
              </a:rPr>
              <a:t>40 Directeurs Juridiques, etc</a:t>
            </a:r>
            <a:endParaRPr sz="1400" b="0" u="none" strike="noStrike" cap="none" dirty="0">
              <a:solidFill>
                <a:srgbClr val="000000"/>
              </a:solidFill>
              <a:latin typeface="Arial"/>
              <a:ea typeface="Arial"/>
              <a:cs typeface="Arial"/>
              <a:sym typeface="Arial"/>
            </a:endParaRPr>
          </a:p>
          <a:p>
            <a:pPr marL="1066533" marR="0" lvl="5" indent="-390431" algn="l" rtl="0">
              <a:lnSpc>
                <a:spcPct val="107000"/>
              </a:lnSpc>
              <a:spcBef>
                <a:spcPts val="0"/>
              </a:spcBef>
              <a:spcAft>
                <a:spcPts val="0"/>
              </a:spcAft>
              <a:buClr>
                <a:srgbClr val="FF403F"/>
              </a:buClr>
              <a:buSzPts val="3599"/>
              <a:buFont typeface="Arial"/>
              <a:buNone/>
            </a:pPr>
            <a:endParaRPr sz="3599" b="0" i="0" u="none" strike="noStrike" cap="none" dirty="0">
              <a:solidFill>
                <a:schemeClr val="dk1"/>
              </a:solidFill>
              <a:latin typeface="Calibri"/>
              <a:ea typeface="Calibri"/>
              <a:cs typeface="Calibri"/>
              <a:sym typeface="Calibri"/>
            </a:endParaRPr>
          </a:p>
        </p:txBody>
      </p:sp>
      <p:pic>
        <p:nvPicPr>
          <p:cNvPr id="6" name="Google Shape;248;p160">
            <a:extLst>
              <a:ext uri="{FF2B5EF4-FFF2-40B4-BE49-F238E27FC236}">
                <a16:creationId xmlns:a16="http://schemas.microsoft.com/office/drawing/2014/main" id="{F493D9F4-ED74-4DDC-AD52-04CB3295204B}"/>
              </a:ext>
            </a:extLst>
          </p:cNvPr>
          <p:cNvPicPr preferRelativeResize="0"/>
          <p:nvPr/>
        </p:nvPicPr>
        <p:blipFill rotWithShape="1">
          <a:blip r:embed="rId3">
            <a:alphaModFix/>
          </a:blip>
          <a:srcRect/>
          <a:stretch/>
        </p:blipFill>
        <p:spPr>
          <a:xfrm>
            <a:off x="15993074" y="3604151"/>
            <a:ext cx="7582148" cy="7582126"/>
          </a:xfrm>
          <a:prstGeom prst="rect">
            <a:avLst/>
          </a:prstGeom>
          <a:noFill/>
          <a:ln>
            <a:noFill/>
          </a:ln>
          <a:effectLst>
            <a:outerShdw blurRad="406400" dist="317500" dir="5400000" sx="89000" sy="89000" rotWithShape="0">
              <a:srgbClr val="000000">
                <a:alpha val="14117"/>
              </a:srgbClr>
            </a:outerShdw>
          </a:effectLst>
        </p:spPr>
      </p:pic>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4">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5"/>
          <a:srcRect b="9510"/>
          <a:stretch/>
        </p:blipFill>
        <p:spPr>
          <a:xfrm>
            <a:off x="17951006" y="1513882"/>
            <a:ext cx="5019829" cy="11896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pic>
        <p:nvPicPr>
          <p:cNvPr id="3" name="Image 2">
            <a:extLst>
              <a:ext uri="{FF2B5EF4-FFF2-40B4-BE49-F238E27FC236}">
                <a16:creationId xmlns:a16="http://schemas.microsoft.com/office/drawing/2014/main" id="{8EECB385-0DD2-4181-B6AC-910C49C341E7}"/>
              </a:ext>
            </a:extLst>
          </p:cNvPr>
          <p:cNvPicPr>
            <a:picLocks noChangeAspect="1"/>
          </p:cNvPicPr>
          <p:nvPr/>
        </p:nvPicPr>
        <p:blipFill>
          <a:blip r:embed="rId5"/>
          <a:stretch>
            <a:fillRect/>
          </a:stretch>
        </p:blipFill>
        <p:spPr>
          <a:xfrm>
            <a:off x="1871084" y="4496666"/>
            <a:ext cx="17116425" cy="6496050"/>
          </a:xfrm>
          <a:prstGeom prst="rect">
            <a:avLst/>
          </a:prstGeom>
        </p:spPr>
      </p:pic>
      <p:sp>
        <p:nvSpPr>
          <p:cNvPr id="9" name="Google Shape;217;p104">
            <a:extLst>
              <a:ext uri="{FF2B5EF4-FFF2-40B4-BE49-F238E27FC236}">
                <a16:creationId xmlns:a16="http://schemas.microsoft.com/office/drawing/2014/main" id="{796174AA-1052-4E31-8BC1-847D74BF837E}"/>
              </a:ext>
            </a:extLst>
          </p:cNvPr>
          <p:cNvSpPr txBox="1"/>
          <p:nvPr/>
        </p:nvSpPr>
        <p:spPr>
          <a:xfrm>
            <a:off x="1871084" y="3495675"/>
            <a:ext cx="3519057" cy="11094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fiscaliste</a:t>
            </a:r>
            <a:endParaRPr sz="6398" b="1" i="0" u="none" strike="noStrike" cap="none" dirty="0">
              <a:solidFill>
                <a:srgbClr val="00B0F0"/>
              </a:solidFill>
              <a:latin typeface="Calibri"/>
              <a:ea typeface="Calibri"/>
              <a:cs typeface="Calibri"/>
              <a:sym typeface="Calibri"/>
            </a:endParaRPr>
          </a:p>
        </p:txBody>
      </p:sp>
    </p:spTree>
    <p:extLst>
      <p:ext uri="{BB962C8B-B14F-4D97-AF65-F5344CB8AC3E}">
        <p14:creationId xmlns:p14="http://schemas.microsoft.com/office/powerpoint/2010/main" val="838706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pic>
        <p:nvPicPr>
          <p:cNvPr id="4" name="Image 3">
            <a:extLst>
              <a:ext uri="{FF2B5EF4-FFF2-40B4-BE49-F238E27FC236}">
                <a16:creationId xmlns:a16="http://schemas.microsoft.com/office/drawing/2014/main" id="{E407A507-EC65-4046-94F7-71A5F25E5C00}"/>
              </a:ext>
            </a:extLst>
          </p:cNvPr>
          <p:cNvPicPr>
            <a:picLocks noChangeAspect="1"/>
          </p:cNvPicPr>
          <p:nvPr/>
        </p:nvPicPr>
        <p:blipFill>
          <a:blip r:embed="rId5"/>
          <a:stretch>
            <a:fillRect/>
          </a:stretch>
        </p:blipFill>
        <p:spPr>
          <a:xfrm>
            <a:off x="2033142" y="5185345"/>
            <a:ext cx="17202150" cy="6486525"/>
          </a:xfrm>
          <a:prstGeom prst="rect">
            <a:avLst/>
          </a:prstGeom>
        </p:spPr>
      </p:pic>
      <p:sp>
        <p:nvSpPr>
          <p:cNvPr id="9" name="Google Shape;217;p104">
            <a:extLst>
              <a:ext uri="{FF2B5EF4-FFF2-40B4-BE49-F238E27FC236}">
                <a16:creationId xmlns:a16="http://schemas.microsoft.com/office/drawing/2014/main" id="{A6420180-3295-46B3-979B-21DAFD47CA36}"/>
              </a:ext>
            </a:extLst>
          </p:cNvPr>
          <p:cNvSpPr txBox="1"/>
          <p:nvPr/>
        </p:nvSpPr>
        <p:spPr>
          <a:xfrm>
            <a:off x="2033142" y="4075878"/>
            <a:ext cx="3519057" cy="11094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avocat</a:t>
            </a:r>
            <a:endParaRPr sz="6398" b="1" i="0" u="none" strike="noStrike" cap="none" dirty="0">
              <a:solidFill>
                <a:srgbClr val="00B0F0"/>
              </a:solidFill>
              <a:latin typeface="Calibri"/>
              <a:ea typeface="Calibri"/>
              <a:cs typeface="Calibri"/>
              <a:sym typeface="Calibri"/>
            </a:endParaRPr>
          </a:p>
        </p:txBody>
      </p:sp>
    </p:spTree>
    <p:extLst>
      <p:ext uri="{BB962C8B-B14F-4D97-AF65-F5344CB8AC3E}">
        <p14:creationId xmlns:p14="http://schemas.microsoft.com/office/powerpoint/2010/main" val="164296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
          <p:cNvSpPr txBox="1">
            <a:spLocks noGrp="1"/>
          </p:cNvSpPr>
          <p:nvPr>
            <p:ph type="body" idx="4294967295"/>
          </p:nvPr>
        </p:nvSpPr>
        <p:spPr>
          <a:xfrm>
            <a:off x="2495526" y="4719375"/>
            <a:ext cx="5043300" cy="4713300"/>
          </a:xfrm>
          <a:prstGeom prst="rect">
            <a:avLst/>
          </a:prstGeom>
          <a:solidFill>
            <a:srgbClr val="F2F2F2"/>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403F"/>
              </a:buClr>
              <a:buSzPts val="5500"/>
              <a:buNone/>
            </a:pPr>
            <a:endParaRPr b="1" dirty="0">
              <a:solidFill>
                <a:srgbClr val="FF403F"/>
              </a:solidFill>
            </a:endParaRPr>
          </a:p>
          <a:p>
            <a:pPr marL="0" lvl="0" indent="0" algn="ctr" rtl="0">
              <a:lnSpc>
                <a:spcPct val="100000"/>
              </a:lnSpc>
              <a:spcBef>
                <a:spcPts val="0"/>
              </a:spcBef>
              <a:spcAft>
                <a:spcPts val="0"/>
              </a:spcAft>
              <a:buClr>
                <a:srgbClr val="FF403F"/>
              </a:buClr>
              <a:buSzPts val="5500"/>
              <a:buNone/>
            </a:pPr>
            <a:r>
              <a:rPr lang="en-US" b="1" dirty="0">
                <a:solidFill>
                  <a:srgbClr val="FF403F"/>
                </a:solidFill>
              </a:rPr>
              <a:t>1</a:t>
            </a:r>
            <a:endParaRPr dirty="0"/>
          </a:p>
          <a:p>
            <a:pPr marL="0" lvl="0" indent="0" algn="ctr" rtl="0">
              <a:lnSpc>
                <a:spcPct val="100000"/>
              </a:lnSpc>
              <a:spcBef>
                <a:spcPts val="0"/>
              </a:spcBef>
              <a:spcAft>
                <a:spcPts val="0"/>
              </a:spcAft>
              <a:buClr>
                <a:srgbClr val="FF403F"/>
              </a:buClr>
              <a:buSzPts val="3199"/>
              <a:buNone/>
            </a:pPr>
            <a:r>
              <a:rPr lang="fr-FR" sz="3199" b="1" dirty="0">
                <a:solidFill>
                  <a:srgbClr val="FF403F"/>
                </a:solidFill>
              </a:rPr>
              <a:t>PRESENTATION </a:t>
            </a:r>
            <a:endParaRPr dirty="0"/>
          </a:p>
          <a:p>
            <a:pPr marL="0" lvl="0" indent="0" algn="ctr" rtl="0">
              <a:lnSpc>
                <a:spcPct val="100000"/>
              </a:lnSpc>
              <a:spcBef>
                <a:spcPts val="0"/>
              </a:spcBef>
              <a:spcAft>
                <a:spcPts val="0"/>
              </a:spcAft>
              <a:buClr>
                <a:schemeClr val="dk1"/>
              </a:buClr>
              <a:buSzPts val="3199"/>
              <a:buNone/>
            </a:pPr>
            <a:r>
              <a:rPr lang="fr-FR" sz="3199" b="1" dirty="0"/>
              <a:t>De la plateforme</a:t>
            </a:r>
            <a:endParaRPr dirty="0"/>
          </a:p>
          <a:p>
            <a:pPr marL="0" lvl="0" indent="0" algn="ctr" rtl="0">
              <a:lnSpc>
                <a:spcPct val="100000"/>
              </a:lnSpc>
              <a:spcBef>
                <a:spcPts val="0"/>
              </a:spcBef>
              <a:spcAft>
                <a:spcPts val="0"/>
              </a:spcAft>
              <a:buClr>
                <a:schemeClr val="dk1"/>
              </a:buClr>
              <a:buSzPts val="3199"/>
              <a:buNone/>
            </a:pPr>
            <a:endParaRPr sz="3199" b="1" dirty="0"/>
          </a:p>
        </p:txBody>
      </p:sp>
      <p:pic>
        <p:nvPicPr>
          <p:cNvPr id="185" name="Google Shape;185;p2" descr="Afficher l’image source"/>
          <p:cNvPicPr preferRelativeResize="0"/>
          <p:nvPr/>
        </p:nvPicPr>
        <p:blipFill rotWithShape="1">
          <a:blip r:embed="rId3">
            <a:alphaModFix/>
          </a:blip>
          <a:srcRect/>
          <a:stretch/>
        </p:blipFill>
        <p:spPr>
          <a:xfrm>
            <a:off x="9667190" y="10617055"/>
            <a:ext cx="5043270" cy="2593336"/>
          </a:xfrm>
          <a:prstGeom prst="rect">
            <a:avLst/>
          </a:prstGeom>
          <a:noFill/>
          <a:ln>
            <a:noFill/>
          </a:ln>
        </p:spPr>
      </p:pic>
      <p:sp>
        <p:nvSpPr>
          <p:cNvPr id="186" name="Google Shape;186;p2"/>
          <p:cNvSpPr txBox="1"/>
          <p:nvPr/>
        </p:nvSpPr>
        <p:spPr>
          <a:xfrm>
            <a:off x="9151926" y="4719375"/>
            <a:ext cx="5233800" cy="4713300"/>
          </a:xfrm>
          <a:prstGeom prst="rect">
            <a:avLst/>
          </a:prstGeom>
          <a:solidFill>
            <a:srgbClr val="F2F2F2"/>
          </a:solidFill>
          <a:ln>
            <a:noFill/>
          </a:ln>
        </p:spPr>
        <p:txBody>
          <a:bodyPr spcFirstLastPara="1" wrap="square" lIns="182825" tIns="91400" rIns="182825" bIns="91400" anchor="ctr" anchorCtr="0">
            <a:normAutofit/>
          </a:bodyPr>
          <a:lstStyle/>
          <a:p>
            <a:pPr marL="0" marR="0" lvl="0" indent="0" algn="ctr" rtl="0">
              <a:lnSpc>
                <a:spcPct val="100000"/>
              </a:lnSpc>
              <a:spcBef>
                <a:spcPts val="0"/>
              </a:spcBef>
              <a:spcAft>
                <a:spcPts val="0"/>
              </a:spcAft>
              <a:buClr>
                <a:srgbClr val="FF403F"/>
              </a:buClr>
              <a:buSzPts val="5599"/>
              <a:buFont typeface="Arial"/>
              <a:buNone/>
            </a:pPr>
            <a:endParaRPr sz="5599" b="1" i="0" u="none" strike="noStrike" cap="none" dirty="0">
              <a:solidFill>
                <a:srgbClr val="FF403F"/>
              </a:solidFill>
              <a:latin typeface="Calibri"/>
              <a:ea typeface="Calibri"/>
              <a:cs typeface="Calibri"/>
              <a:sym typeface="Calibri"/>
            </a:endParaRPr>
          </a:p>
          <a:p>
            <a:pPr marL="0" marR="0" lvl="0" indent="0" algn="ctr" rtl="0">
              <a:lnSpc>
                <a:spcPct val="100000"/>
              </a:lnSpc>
              <a:spcBef>
                <a:spcPts val="0"/>
              </a:spcBef>
              <a:spcAft>
                <a:spcPts val="0"/>
              </a:spcAft>
              <a:buClr>
                <a:srgbClr val="FF403F"/>
              </a:buClr>
              <a:buSzPts val="5599"/>
              <a:buFont typeface="Arial"/>
              <a:buNone/>
            </a:pPr>
            <a:endParaRPr sz="5599" b="1" i="0" u="none" strike="noStrike" cap="none" dirty="0">
              <a:solidFill>
                <a:srgbClr val="FF403F"/>
              </a:solidFill>
              <a:latin typeface="Calibri"/>
              <a:ea typeface="Calibri"/>
              <a:cs typeface="Calibri"/>
              <a:sym typeface="Calibri"/>
            </a:endParaRPr>
          </a:p>
          <a:p>
            <a:pPr marL="0" marR="0" lvl="0" indent="0" algn="ctr" rtl="0">
              <a:lnSpc>
                <a:spcPct val="100000"/>
              </a:lnSpc>
              <a:spcBef>
                <a:spcPts val="0"/>
              </a:spcBef>
              <a:spcAft>
                <a:spcPts val="0"/>
              </a:spcAft>
              <a:buClr>
                <a:srgbClr val="FF403F"/>
              </a:buClr>
              <a:buSzPts val="5599"/>
              <a:buFont typeface="Arial"/>
              <a:buNone/>
            </a:pPr>
            <a:r>
              <a:rPr lang="en-US" sz="5599" b="1" i="0" u="none" strike="noStrike" cap="none" dirty="0">
                <a:solidFill>
                  <a:srgbClr val="FF403F"/>
                </a:solidFill>
                <a:latin typeface="Calibri"/>
                <a:ea typeface="Calibri"/>
                <a:cs typeface="Calibri"/>
                <a:sym typeface="Calibri"/>
              </a:rPr>
              <a:t>2</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403F"/>
              </a:buClr>
              <a:buSzPts val="3199"/>
              <a:buFont typeface="Arial"/>
              <a:buNone/>
            </a:pPr>
            <a:r>
              <a:rPr lang="fr-FR" sz="3199" b="1" i="0" u="none" strike="noStrike" cap="none" dirty="0">
                <a:solidFill>
                  <a:srgbClr val="FF403F"/>
                </a:solidFill>
                <a:latin typeface="Calibri"/>
                <a:ea typeface="Calibri"/>
                <a:cs typeface="Calibri"/>
                <a:sym typeface="Calibri"/>
              </a:rPr>
              <a:t>INTERETS ET POTENTIALITES</a:t>
            </a:r>
            <a:endParaRPr dirty="0"/>
          </a:p>
          <a:p>
            <a:pPr algn="ctr"/>
            <a:r>
              <a:rPr lang="fr-FR" sz="3200" b="1" dirty="0">
                <a:latin typeface="Calibri" panose="020F0502020204030204" pitchFamily="34" charset="0"/>
                <a:cs typeface="Calibri" panose="020F0502020204030204" pitchFamily="34" charset="0"/>
              </a:rPr>
              <a:t>De la plateforme</a:t>
            </a:r>
            <a:endParaRPr lang="fr-FR" sz="3200"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None/>
            </a:pPr>
            <a:endParaRPr dirty="0"/>
          </a:p>
          <a:p>
            <a:pPr marL="0" marR="0" lvl="0" indent="0" algn="ctr" rtl="0">
              <a:lnSpc>
                <a:spcPct val="100000"/>
              </a:lnSpc>
              <a:spcBef>
                <a:spcPts val="0"/>
              </a:spcBef>
              <a:spcAft>
                <a:spcPts val="0"/>
              </a:spcAft>
              <a:buNone/>
            </a:pPr>
            <a:endParaRPr sz="3199"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199"/>
              <a:buFont typeface="Arial"/>
              <a:buNone/>
            </a:pPr>
            <a:endParaRPr sz="3199" b="1" i="0" u="none" strike="noStrike" cap="none" dirty="0">
              <a:solidFill>
                <a:srgbClr val="000000"/>
              </a:solidFill>
              <a:latin typeface="Calibri"/>
              <a:ea typeface="Calibri"/>
              <a:cs typeface="Calibri"/>
              <a:sym typeface="Calibri"/>
            </a:endParaRPr>
          </a:p>
        </p:txBody>
      </p:sp>
      <p:sp>
        <p:nvSpPr>
          <p:cNvPr id="187" name="Google Shape;187;p2"/>
          <p:cNvSpPr txBox="1"/>
          <p:nvPr/>
        </p:nvSpPr>
        <p:spPr>
          <a:xfrm>
            <a:off x="16321477" y="4719375"/>
            <a:ext cx="5233800" cy="4713300"/>
          </a:xfrm>
          <a:prstGeom prst="rect">
            <a:avLst/>
          </a:prstGeom>
          <a:solidFill>
            <a:srgbClr val="F2F2F2"/>
          </a:solidFill>
          <a:ln>
            <a:noFill/>
          </a:ln>
        </p:spPr>
        <p:txBody>
          <a:bodyPr spcFirstLastPara="1" wrap="square" lIns="182825" tIns="91400" rIns="182825" bIns="91400" anchor="ctr" anchorCtr="0">
            <a:normAutofit/>
          </a:bodyPr>
          <a:lstStyle/>
          <a:p>
            <a:pPr marL="0" marR="0" lvl="0" indent="0" algn="ctr" rtl="0">
              <a:lnSpc>
                <a:spcPct val="100000"/>
              </a:lnSpc>
              <a:spcBef>
                <a:spcPts val="0"/>
              </a:spcBef>
              <a:spcAft>
                <a:spcPts val="0"/>
              </a:spcAft>
              <a:buNone/>
            </a:pPr>
            <a:endParaRPr sz="5599" b="1" i="0" u="none" strike="noStrike" cap="none" dirty="0">
              <a:solidFill>
                <a:srgbClr val="FF403F"/>
              </a:solidFill>
              <a:latin typeface="Calibri"/>
              <a:ea typeface="Calibri"/>
              <a:cs typeface="Calibri"/>
              <a:sym typeface="Calibri"/>
            </a:endParaRPr>
          </a:p>
          <a:p>
            <a:pPr marL="0" marR="0" lvl="0" indent="0" algn="ctr" rtl="0">
              <a:lnSpc>
                <a:spcPct val="100000"/>
              </a:lnSpc>
              <a:spcBef>
                <a:spcPts val="0"/>
              </a:spcBef>
              <a:spcAft>
                <a:spcPts val="0"/>
              </a:spcAft>
              <a:buNone/>
            </a:pPr>
            <a:r>
              <a:rPr lang="en-US" sz="5599" b="1" dirty="0">
                <a:solidFill>
                  <a:srgbClr val="FF403F"/>
                </a:solidFill>
                <a:latin typeface="Calibri"/>
                <a:ea typeface="Calibri"/>
                <a:cs typeface="Calibri"/>
                <a:sym typeface="Calibri"/>
              </a:rPr>
              <a:t>3</a:t>
            </a:r>
            <a:endParaRPr sz="5599" b="1" i="0" u="none" strike="noStrike" cap="none" dirty="0">
              <a:solidFill>
                <a:srgbClr val="FF403F"/>
              </a:solidFill>
              <a:latin typeface="Calibri"/>
              <a:ea typeface="Calibri"/>
              <a:cs typeface="Calibri"/>
              <a:sym typeface="Calibri"/>
            </a:endParaRPr>
          </a:p>
          <a:p>
            <a:pPr marL="0" marR="0" lvl="0" indent="0" algn="ctr" rtl="0">
              <a:lnSpc>
                <a:spcPct val="100000"/>
              </a:lnSpc>
              <a:spcBef>
                <a:spcPts val="0"/>
              </a:spcBef>
              <a:spcAft>
                <a:spcPts val="0"/>
              </a:spcAft>
              <a:buNone/>
            </a:pPr>
            <a:r>
              <a:rPr lang="fr-FR" sz="3199" b="1" i="0" u="none" strike="noStrike" cap="none" dirty="0">
                <a:solidFill>
                  <a:srgbClr val="FF403F"/>
                </a:solidFill>
                <a:latin typeface="Calibri"/>
                <a:ea typeface="Calibri"/>
                <a:cs typeface="Calibri"/>
                <a:sym typeface="Calibri"/>
              </a:rPr>
              <a:t>RESSOURCES</a:t>
            </a:r>
            <a:endParaRPr sz="3199" b="1" i="0" u="none" strike="noStrike" cap="none" dirty="0">
              <a:solidFill>
                <a:srgbClr val="FF403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199"/>
              <a:buFont typeface="Arial"/>
              <a:buNone/>
            </a:pPr>
            <a:endParaRPr sz="3199" b="1" i="0" u="none" strike="noStrike" cap="none" dirty="0">
              <a:solidFill>
                <a:srgbClr val="000000"/>
              </a:solidFill>
              <a:latin typeface="Calibri"/>
              <a:ea typeface="Calibri"/>
              <a:cs typeface="Calibri"/>
              <a:sym typeface="Calibri"/>
            </a:endParaRPr>
          </a:p>
        </p:txBody>
      </p:sp>
      <p:sp>
        <p:nvSpPr>
          <p:cNvPr id="188" name="Google Shape;188;p2"/>
          <p:cNvSpPr/>
          <p:nvPr/>
        </p:nvSpPr>
        <p:spPr>
          <a:xfrm rot="10800000" flipH="1">
            <a:off x="1151789" y="4719364"/>
            <a:ext cx="1129424" cy="1023191"/>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Calibri"/>
              <a:ea typeface="Calibri"/>
              <a:cs typeface="Calibri"/>
              <a:sym typeface="Calibri"/>
            </a:endParaRPr>
          </a:p>
        </p:txBody>
      </p:sp>
      <p:sp>
        <p:nvSpPr>
          <p:cNvPr id="189" name="Google Shape;189;p2"/>
          <p:cNvSpPr/>
          <p:nvPr/>
        </p:nvSpPr>
        <p:spPr>
          <a:xfrm rot="10800000" flipH="1">
            <a:off x="5471152" y="4719255"/>
            <a:ext cx="1129500" cy="10233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Calibri"/>
              <a:ea typeface="Calibri"/>
              <a:cs typeface="Calibri"/>
              <a:sym typeface="Calibri"/>
            </a:endParaRPr>
          </a:p>
        </p:txBody>
      </p:sp>
      <p:sp>
        <p:nvSpPr>
          <p:cNvPr id="190" name="Google Shape;190;p2"/>
          <p:cNvSpPr/>
          <p:nvPr/>
        </p:nvSpPr>
        <p:spPr>
          <a:xfrm rot="10800000" flipH="1">
            <a:off x="12801961" y="4719255"/>
            <a:ext cx="1129500" cy="10233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Calibri"/>
              <a:ea typeface="Calibri"/>
              <a:cs typeface="Calibri"/>
              <a:sym typeface="Calibri"/>
            </a:endParaRPr>
          </a:p>
        </p:txBody>
      </p:sp>
      <p:sp>
        <p:nvSpPr>
          <p:cNvPr id="191" name="Google Shape;191;p2"/>
          <p:cNvSpPr/>
          <p:nvPr/>
        </p:nvSpPr>
        <p:spPr>
          <a:xfrm rot="10800000" flipH="1">
            <a:off x="20132742" y="4719255"/>
            <a:ext cx="1129500" cy="10233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Calibri"/>
              <a:ea typeface="Calibri"/>
              <a:cs typeface="Calibri"/>
              <a:sym typeface="Calibri"/>
            </a:endParaRPr>
          </a:p>
        </p:txBody>
      </p:sp>
      <p:sp>
        <p:nvSpPr>
          <p:cNvPr id="192" name="Google Shape;192;p2"/>
          <p:cNvSpPr/>
          <p:nvPr/>
        </p:nvSpPr>
        <p:spPr>
          <a:xfrm>
            <a:off x="4663065" y="2117258"/>
            <a:ext cx="15051521" cy="9539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99"/>
              <a:buFont typeface="Arial"/>
              <a:buNone/>
            </a:pPr>
            <a:r>
              <a:rPr lang="en-US" sz="5599" b="1" i="0" u="none" strike="noStrike" cap="none" dirty="0">
                <a:solidFill>
                  <a:srgbClr val="000000"/>
                </a:solidFill>
                <a:latin typeface="Calibri"/>
                <a:ea typeface="Calibri"/>
                <a:cs typeface="Calibri"/>
                <a:sym typeface="Calibri"/>
              </a:rPr>
              <a:t>Comment utiliser efficacement la plateforme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pic>
        <p:nvPicPr>
          <p:cNvPr id="3" name="Image 2">
            <a:extLst>
              <a:ext uri="{FF2B5EF4-FFF2-40B4-BE49-F238E27FC236}">
                <a16:creationId xmlns:a16="http://schemas.microsoft.com/office/drawing/2014/main" id="{0007AE36-D175-4B15-BC05-E5D92D897A44}"/>
              </a:ext>
            </a:extLst>
          </p:cNvPr>
          <p:cNvPicPr>
            <a:picLocks noChangeAspect="1"/>
          </p:cNvPicPr>
          <p:nvPr/>
        </p:nvPicPr>
        <p:blipFill>
          <a:blip r:embed="rId5"/>
          <a:stretch>
            <a:fillRect/>
          </a:stretch>
        </p:blipFill>
        <p:spPr>
          <a:xfrm>
            <a:off x="2033142" y="4977875"/>
            <a:ext cx="17221200" cy="6505575"/>
          </a:xfrm>
          <a:prstGeom prst="rect">
            <a:avLst/>
          </a:prstGeom>
        </p:spPr>
      </p:pic>
      <p:sp>
        <p:nvSpPr>
          <p:cNvPr id="9" name="Google Shape;217;p104">
            <a:extLst>
              <a:ext uri="{FF2B5EF4-FFF2-40B4-BE49-F238E27FC236}">
                <a16:creationId xmlns:a16="http://schemas.microsoft.com/office/drawing/2014/main" id="{F8FA9EEA-7DA0-440F-8DED-065E2E5744CE}"/>
              </a:ext>
            </a:extLst>
          </p:cNvPr>
          <p:cNvSpPr txBox="1"/>
          <p:nvPr/>
        </p:nvSpPr>
        <p:spPr>
          <a:xfrm>
            <a:off x="2033142" y="3868408"/>
            <a:ext cx="4949549" cy="1109467"/>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Juriste droit social</a:t>
            </a:r>
            <a:endParaRPr sz="6398" b="1" i="0" u="none" strike="noStrike" cap="none" dirty="0">
              <a:solidFill>
                <a:srgbClr val="00B0F0"/>
              </a:solidFill>
              <a:latin typeface="Calibri"/>
              <a:ea typeface="Calibri"/>
              <a:cs typeface="Calibri"/>
              <a:sym typeface="Calibri"/>
            </a:endParaRPr>
          </a:p>
        </p:txBody>
      </p:sp>
    </p:spTree>
    <p:extLst>
      <p:ext uri="{BB962C8B-B14F-4D97-AF65-F5344CB8AC3E}">
        <p14:creationId xmlns:p14="http://schemas.microsoft.com/office/powerpoint/2010/main" val="362156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pic>
        <p:nvPicPr>
          <p:cNvPr id="4" name="Image 3">
            <a:extLst>
              <a:ext uri="{FF2B5EF4-FFF2-40B4-BE49-F238E27FC236}">
                <a16:creationId xmlns:a16="http://schemas.microsoft.com/office/drawing/2014/main" id="{540D472B-61FD-4929-8B6D-D734FEEFD776}"/>
              </a:ext>
            </a:extLst>
          </p:cNvPr>
          <p:cNvPicPr>
            <a:picLocks noChangeAspect="1"/>
          </p:cNvPicPr>
          <p:nvPr/>
        </p:nvPicPr>
        <p:blipFill>
          <a:blip r:embed="rId5"/>
          <a:stretch>
            <a:fillRect/>
          </a:stretch>
        </p:blipFill>
        <p:spPr>
          <a:xfrm>
            <a:off x="2536103" y="5075808"/>
            <a:ext cx="17421225" cy="6705600"/>
          </a:xfrm>
          <a:prstGeom prst="rect">
            <a:avLst/>
          </a:prstGeom>
        </p:spPr>
      </p:pic>
      <p:sp>
        <p:nvSpPr>
          <p:cNvPr id="9" name="Google Shape;217;p104">
            <a:extLst>
              <a:ext uri="{FF2B5EF4-FFF2-40B4-BE49-F238E27FC236}">
                <a16:creationId xmlns:a16="http://schemas.microsoft.com/office/drawing/2014/main" id="{BCFE5689-B80D-4C08-8DCA-3AA79E5B57CB}"/>
              </a:ext>
            </a:extLst>
          </p:cNvPr>
          <p:cNvSpPr txBox="1"/>
          <p:nvPr/>
        </p:nvSpPr>
        <p:spPr>
          <a:xfrm>
            <a:off x="2536103" y="3966341"/>
            <a:ext cx="3519057" cy="11094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RH</a:t>
            </a:r>
            <a:endParaRPr sz="6398" b="1" i="0" u="none" strike="noStrike" cap="none" dirty="0">
              <a:solidFill>
                <a:srgbClr val="00B0F0"/>
              </a:solidFill>
              <a:latin typeface="Calibri"/>
              <a:ea typeface="Calibri"/>
              <a:cs typeface="Calibri"/>
              <a:sym typeface="Calibri"/>
            </a:endParaRPr>
          </a:p>
        </p:txBody>
      </p:sp>
    </p:spTree>
    <p:extLst>
      <p:ext uri="{BB962C8B-B14F-4D97-AF65-F5344CB8AC3E}">
        <p14:creationId xmlns:p14="http://schemas.microsoft.com/office/powerpoint/2010/main" val="732651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pic>
        <p:nvPicPr>
          <p:cNvPr id="3" name="Image 2">
            <a:extLst>
              <a:ext uri="{FF2B5EF4-FFF2-40B4-BE49-F238E27FC236}">
                <a16:creationId xmlns:a16="http://schemas.microsoft.com/office/drawing/2014/main" id="{A9B3200E-52BA-4B68-92FE-A985F1E07EAC}"/>
              </a:ext>
            </a:extLst>
          </p:cNvPr>
          <p:cNvPicPr>
            <a:picLocks noChangeAspect="1"/>
          </p:cNvPicPr>
          <p:nvPr/>
        </p:nvPicPr>
        <p:blipFill>
          <a:blip r:embed="rId5"/>
          <a:stretch>
            <a:fillRect/>
          </a:stretch>
        </p:blipFill>
        <p:spPr>
          <a:xfrm>
            <a:off x="2369847" y="4896716"/>
            <a:ext cx="17421225" cy="6610350"/>
          </a:xfrm>
          <a:prstGeom prst="rect">
            <a:avLst/>
          </a:prstGeom>
        </p:spPr>
      </p:pic>
      <p:sp>
        <p:nvSpPr>
          <p:cNvPr id="9" name="Google Shape;217;p104">
            <a:extLst>
              <a:ext uri="{FF2B5EF4-FFF2-40B4-BE49-F238E27FC236}">
                <a16:creationId xmlns:a16="http://schemas.microsoft.com/office/drawing/2014/main" id="{73ABA023-861D-42E6-A71E-0A26D3FFC189}"/>
              </a:ext>
            </a:extLst>
          </p:cNvPr>
          <p:cNvSpPr txBox="1"/>
          <p:nvPr/>
        </p:nvSpPr>
        <p:spPr>
          <a:xfrm>
            <a:off x="2577666" y="3695700"/>
            <a:ext cx="3519057" cy="11094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notaire</a:t>
            </a:r>
            <a:endParaRPr sz="6398" b="1" i="0" u="none" strike="noStrike" cap="none" dirty="0">
              <a:solidFill>
                <a:srgbClr val="00B0F0"/>
              </a:solidFill>
              <a:latin typeface="Calibri"/>
              <a:ea typeface="Calibri"/>
              <a:cs typeface="Calibri"/>
              <a:sym typeface="Calibri"/>
            </a:endParaRPr>
          </a:p>
        </p:txBody>
      </p:sp>
    </p:spTree>
    <p:extLst>
      <p:ext uri="{BB962C8B-B14F-4D97-AF65-F5344CB8AC3E}">
        <p14:creationId xmlns:p14="http://schemas.microsoft.com/office/powerpoint/2010/main" val="3140622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sp>
        <p:nvSpPr>
          <p:cNvPr id="9" name="Google Shape;217;p104">
            <a:extLst>
              <a:ext uri="{FF2B5EF4-FFF2-40B4-BE49-F238E27FC236}">
                <a16:creationId xmlns:a16="http://schemas.microsoft.com/office/drawing/2014/main" id="{73ABA023-861D-42E6-A71E-0A26D3FFC189}"/>
              </a:ext>
            </a:extLst>
          </p:cNvPr>
          <p:cNvSpPr txBox="1"/>
          <p:nvPr/>
        </p:nvSpPr>
        <p:spPr>
          <a:xfrm>
            <a:off x="2577666" y="3695700"/>
            <a:ext cx="5804334" cy="1109467"/>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Banquier d’affaires</a:t>
            </a:r>
            <a:endParaRPr sz="6398" b="1" i="0" u="none" strike="noStrike" cap="none" dirty="0">
              <a:solidFill>
                <a:srgbClr val="00B0F0"/>
              </a:solidFill>
              <a:latin typeface="Calibri"/>
              <a:ea typeface="Calibri"/>
              <a:cs typeface="Calibri"/>
              <a:sym typeface="Calibri"/>
            </a:endParaRPr>
          </a:p>
        </p:txBody>
      </p:sp>
      <p:pic>
        <p:nvPicPr>
          <p:cNvPr id="4" name="Image 3">
            <a:extLst>
              <a:ext uri="{FF2B5EF4-FFF2-40B4-BE49-F238E27FC236}">
                <a16:creationId xmlns:a16="http://schemas.microsoft.com/office/drawing/2014/main" id="{3A469BC7-E40C-46DE-AB0B-AD35D34D1524}"/>
              </a:ext>
            </a:extLst>
          </p:cNvPr>
          <p:cNvPicPr>
            <a:picLocks noChangeAspect="1"/>
          </p:cNvPicPr>
          <p:nvPr/>
        </p:nvPicPr>
        <p:blipFill>
          <a:blip r:embed="rId5"/>
          <a:stretch>
            <a:fillRect/>
          </a:stretch>
        </p:blipFill>
        <p:spPr>
          <a:xfrm>
            <a:off x="2720541" y="4896716"/>
            <a:ext cx="17135475" cy="6524625"/>
          </a:xfrm>
          <a:prstGeom prst="rect">
            <a:avLst/>
          </a:prstGeom>
        </p:spPr>
      </p:pic>
    </p:spTree>
    <p:extLst>
      <p:ext uri="{BB962C8B-B14F-4D97-AF65-F5344CB8AC3E}">
        <p14:creationId xmlns:p14="http://schemas.microsoft.com/office/powerpoint/2010/main" val="214787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sp>
        <p:nvSpPr>
          <p:cNvPr id="9" name="Google Shape;217;p104">
            <a:extLst>
              <a:ext uri="{FF2B5EF4-FFF2-40B4-BE49-F238E27FC236}">
                <a16:creationId xmlns:a16="http://schemas.microsoft.com/office/drawing/2014/main" id="{73ABA023-861D-42E6-A71E-0A26D3FFC189}"/>
              </a:ext>
            </a:extLst>
          </p:cNvPr>
          <p:cNvSpPr txBox="1"/>
          <p:nvPr/>
        </p:nvSpPr>
        <p:spPr>
          <a:xfrm>
            <a:off x="2577666" y="3695700"/>
            <a:ext cx="5804334" cy="1109467"/>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Banquier d’affaires</a:t>
            </a:r>
            <a:endParaRPr sz="6398" b="1" i="0" u="none" strike="noStrike" cap="none" dirty="0">
              <a:solidFill>
                <a:srgbClr val="00B0F0"/>
              </a:solidFill>
              <a:latin typeface="Calibri"/>
              <a:ea typeface="Calibri"/>
              <a:cs typeface="Calibri"/>
              <a:sym typeface="Calibri"/>
            </a:endParaRPr>
          </a:p>
        </p:txBody>
      </p:sp>
      <p:pic>
        <p:nvPicPr>
          <p:cNvPr id="3" name="Image 2">
            <a:extLst>
              <a:ext uri="{FF2B5EF4-FFF2-40B4-BE49-F238E27FC236}">
                <a16:creationId xmlns:a16="http://schemas.microsoft.com/office/drawing/2014/main" id="{93CDB200-7667-41B6-B048-321878700A32}"/>
              </a:ext>
            </a:extLst>
          </p:cNvPr>
          <p:cNvPicPr>
            <a:picLocks noChangeAspect="1"/>
          </p:cNvPicPr>
          <p:nvPr/>
        </p:nvPicPr>
        <p:blipFill>
          <a:blip r:embed="rId5"/>
          <a:stretch>
            <a:fillRect/>
          </a:stretch>
        </p:blipFill>
        <p:spPr>
          <a:xfrm>
            <a:off x="2698462" y="5010583"/>
            <a:ext cx="17068800" cy="6410325"/>
          </a:xfrm>
          <a:prstGeom prst="rect">
            <a:avLst/>
          </a:prstGeom>
        </p:spPr>
      </p:pic>
    </p:spTree>
    <p:extLst>
      <p:ext uri="{BB962C8B-B14F-4D97-AF65-F5344CB8AC3E}">
        <p14:creationId xmlns:p14="http://schemas.microsoft.com/office/powerpoint/2010/main" val="1935602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présentes sur la plateforme </a:t>
            </a:r>
            <a:r>
              <a:rPr lang="en-US" sz="6398" b="1" i="0" u="none" strike="noStrike" cap="none" dirty="0" err="1">
                <a:solidFill>
                  <a:srgbClr val="FF403F"/>
                </a:solidFill>
                <a:latin typeface="Calibri"/>
                <a:ea typeface="Calibri"/>
                <a:cs typeface="Calibri"/>
                <a:sym typeface="Calibri"/>
              </a:rPr>
              <a:t>MyJob</a:t>
            </a:r>
            <a:r>
              <a:rPr lang="en-US" sz="6398" b="1" i="0" u="none" strike="noStrike" cap="none" dirty="0">
                <a:solidFill>
                  <a:srgbClr val="FF403F"/>
                </a:solidFill>
                <a:latin typeface="Calibri"/>
                <a:ea typeface="Calibri"/>
                <a:cs typeface="Calibri"/>
                <a:sym typeface="Calibri"/>
              </a:rPr>
              <a:t> Glasses</a:t>
            </a:r>
            <a:endParaRPr sz="6398" b="1" i="0" u="none" strike="noStrike" cap="none" dirty="0">
              <a:solidFill>
                <a:srgbClr val="FF403F"/>
              </a:solidFill>
              <a:latin typeface="Calibri"/>
              <a:ea typeface="Calibri"/>
              <a:cs typeface="Calibri"/>
              <a:sym typeface="Calibri"/>
            </a:endParaRPr>
          </a:p>
        </p:txBody>
      </p:sp>
      <p:pic>
        <p:nvPicPr>
          <p:cNvPr id="7" name="Google Shape;179;p1">
            <a:extLst>
              <a:ext uri="{FF2B5EF4-FFF2-40B4-BE49-F238E27FC236}">
                <a16:creationId xmlns:a16="http://schemas.microsoft.com/office/drawing/2014/main" id="{B169ED0A-9EE9-4B8D-BAA9-41271382D4BF}"/>
              </a:ext>
            </a:extLst>
          </p:cNvPr>
          <p:cNvPicPr preferRelativeResize="0"/>
          <p:nvPr/>
        </p:nvPicPr>
        <p:blipFill rotWithShape="1">
          <a:blip r:embed="rId3">
            <a:alphaModFix/>
          </a:blip>
          <a:srcRect/>
          <a:stretch/>
        </p:blipFill>
        <p:spPr>
          <a:xfrm>
            <a:off x="21646612" y="12352483"/>
            <a:ext cx="1928610" cy="844486"/>
          </a:xfrm>
          <a:prstGeom prst="rect">
            <a:avLst/>
          </a:prstGeom>
          <a:noFill/>
          <a:ln>
            <a:noFill/>
          </a:ln>
        </p:spPr>
      </p:pic>
      <p:pic>
        <p:nvPicPr>
          <p:cNvPr id="8" name="Image 7">
            <a:extLst>
              <a:ext uri="{FF2B5EF4-FFF2-40B4-BE49-F238E27FC236}">
                <a16:creationId xmlns:a16="http://schemas.microsoft.com/office/drawing/2014/main" id="{84CD02DF-ADB4-4DB5-86C9-BFDF25DDEE8C}"/>
              </a:ext>
            </a:extLst>
          </p:cNvPr>
          <p:cNvPicPr>
            <a:picLocks noChangeAspect="1"/>
          </p:cNvPicPr>
          <p:nvPr/>
        </p:nvPicPr>
        <p:blipFill rotWithShape="1">
          <a:blip r:embed="rId4"/>
          <a:srcRect b="9510"/>
          <a:stretch/>
        </p:blipFill>
        <p:spPr>
          <a:xfrm>
            <a:off x="17951006" y="1513882"/>
            <a:ext cx="5019829" cy="1189687"/>
          </a:xfrm>
          <a:prstGeom prst="rect">
            <a:avLst/>
          </a:prstGeom>
        </p:spPr>
      </p:pic>
      <p:sp>
        <p:nvSpPr>
          <p:cNvPr id="9" name="Google Shape;217;p104">
            <a:extLst>
              <a:ext uri="{FF2B5EF4-FFF2-40B4-BE49-F238E27FC236}">
                <a16:creationId xmlns:a16="http://schemas.microsoft.com/office/drawing/2014/main" id="{73ABA023-861D-42E6-A71E-0A26D3FFC189}"/>
              </a:ext>
            </a:extLst>
          </p:cNvPr>
          <p:cNvSpPr txBox="1"/>
          <p:nvPr/>
        </p:nvSpPr>
        <p:spPr>
          <a:xfrm>
            <a:off x="2577665" y="3695700"/>
            <a:ext cx="11110625" cy="1109467"/>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90000"/>
              </a:lnSpc>
              <a:spcBef>
                <a:spcPts val="0"/>
              </a:spcBef>
              <a:spcAft>
                <a:spcPts val="0"/>
              </a:spcAft>
              <a:buClr>
                <a:srgbClr val="FF403F"/>
              </a:buClr>
              <a:buSzPts val="6398"/>
              <a:buFont typeface="Arial"/>
              <a:buNone/>
            </a:pPr>
            <a:r>
              <a:rPr lang="fr-FR" sz="6398" b="1" i="0" u="none" strike="noStrike" cap="none" dirty="0">
                <a:solidFill>
                  <a:srgbClr val="00B0F0"/>
                </a:solidFill>
                <a:latin typeface="Calibri"/>
                <a:ea typeface="Calibri"/>
                <a:cs typeface="Calibri"/>
                <a:sym typeface="Calibri"/>
              </a:rPr>
              <a:t>Propriété intellectuelle / </a:t>
            </a:r>
            <a:r>
              <a:rPr lang="fr-FR" sz="6398" b="1" i="0" u="none" strike="noStrike" cap="none" dirty="0" err="1">
                <a:solidFill>
                  <a:srgbClr val="00B0F0"/>
                </a:solidFill>
                <a:latin typeface="Calibri"/>
                <a:ea typeface="Calibri"/>
                <a:cs typeface="Calibri"/>
                <a:sym typeface="Calibri"/>
              </a:rPr>
              <a:t>Ingenieur</a:t>
            </a:r>
            <a:r>
              <a:rPr lang="fr-FR" sz="6398" b="1" i="0" u="none" strike="noStrike" cap="none" dirty="0">
                <a:solidFill>
                  <a:srgbClr val="00B0F0"/>
                </a:solidFill>
                <a:latin typeface="Calibri"/>
                <a:ea typeface="Calibri"/>
                <a:cs typeface="Calibri"/>
                <a:sym typeface="Calibri"/>
              </a:rPr>
              <a:t> brevet</a:t>
            </a:r>
            <a:endParaRPr sz="6398" b="1" i="0" u="none" strike="noStrike" cap="none" dirty="0">
              <a:solidFill>
                <a:srgbClr val="00B0F0"/>
              </a:solidFill>
              <a:latin typeface="Calibri"/>
              <a:ea typeface="Calibri"/>
              <a:cs typeface="Calibri"/>
              <a:sym typeface="Calibri"/>
            </a:endParaRPr>
          </a:p>
        </p:txBody>
      </p:sp>
      <p:pic>
        <p:nvPicPr>
          <p:cNvPr id="4" name="Image 3">
            <a:extLst>
              <a:ext uri="{FF2B5EF4-FFF2-40B4-BE49-F238E27FC236}">
                <a16:creationId xmlns:a16="http://schemas.microsoft.com/office/drawing/2014/main" id="{A88F0ED6-E553-4043-9022-0D7ED0F66821}"/>
              </a:ext>
            </a:extLst>
          </p:cNvPr>
          <p:cNvPicPr>
            <a:picLocks noChangeAspect="1"/>
          </p:cNvPicPr>
          <p:nvPr/>
        </p:nvPicPr>
        <p:blipFill>
          <a:blip r:embed="rId5"/>
          <a:stretch>
            <a:fillRect/>
          </a:stretch>
        </p:blipFill>
        <p:spPr>
          <a:xfrm>
            <a:off x="2577666" y="5154757"/>
            <a:ext cx="17192625" cy="6343650"/>
          </a:xfrm>
          <a:prstGeom prst="rect">
            <a:avLst/>
          </a:prstGeom>
        </p:spPr>
      </p:pic>
    </p:spTree>
    <p:extLst>
      <p:ext uri="{BB962C8B-B14F-4D97-AF65-F5344CB8AC3E}">
        <p14:creationId xmlns:p14="http://schemas.microsoft.com/office/powerpoint/2010/main" val="21330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1" y="613301"/>
            <a:ext cx="15635261"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Quelques spécialités non </a:t>
            </a:r>
            <a:r>
              <a:rPr lang="en-US" sz="6398" b="1" i="0" u="none" strike="noStrike" cap="none" dirty="0" err="1">
                <a:solidFill>
                  <a:srgbClr val="FF403F"/>
                </a:solidFill>
                <a:latin typeface="Calibri"/>
                <a:ea typeface="Calibri"/>
                <a:cs typeface="Calibri"/>
                <a:sym typeface="Calibri"/>
              </a:rPr>
              <a:t>représentées</a:t>
            </a:r>
            <a:r>
              <a:rPr lang="en-US" sz="6398" b="1" i="0" u="none" strike="noStrike" cap="none" dirty="0">
                <a:solidFill>
                  <a:srgbClr val="FF403F"/>
                </a:solidFill>
                <a:latin typeface="Calibri"/>
                <a:ea typeface="Calibri"/>
                <a:cs typeface="Calibri"/>
                <a:sym typeface="Calibri"/>
              </a:rPr>
              <a:t> sur la plateforme</a:t>
            </a:r>
            <a:endParaRPr sz="6398" b="1" i="0" u="none" strike="noStrike" cap="none" dirty="0">
              <a:solidFill>
                <a:srgbClr val="FF403F"/>
              </a:solidFill>
              <a:latin typeface="Calibri"/>
              <a:ea typeface="Calibri"/>
              <a:cs typeface="Calibri"/>
              <a:sym typeface="Calibri"/>
            </a:endParaRPr>
          </a:p>
        </p:txBody>
      </p:sp>
      <p:sp>
        <p:nvSpPr>
          <p:cNvPr id="218" name="Google Shape;218;p104"/>
          <p:cNvSpPr txBox="1"/>
          <p:nvPr/>
        </p:nvSpPr>
        <p:spPr>
          <a:xfrm>
            <a:off x="1491513" y="4099760"/>
            <a:ext cx="12237104" cy="8252723"/>
          </a:xfrm>
          <a:prstGeom prst="rect">
            <a:avLst/>
          </a:prstGeom>
          <a:noFill/>
          <a:ln>
            <a:noFill/>
          </a:ln>
        </p:spPr>
        <p:txBody>
          <a:bodyPr spcFirstLastPara="1" wrap="square" lIns="91425" tIns="45700" rIns="91425" bIns="45700" anchor="t" anchorCtr="0">
            <a:normAutofit/>
          </a:bodyPr>
          <a:lstStyle/>
          <a:p>
            <a:pPr marL="1066533" marR="0" lvl="5" indent="-618970" algn="l" rtl="0">
              <a:lnSpc>
                <a:spcPct val="107000"/>
              </a:lnSpc>
              <a:spcBef>
                <a:spcPts val="0"/>
              </a:spcBef>
              <a:spcAft>
                <a:spcPts val="0"/>
              </a:spcAft>
              <a:buClr>
                <a:srgbClr val="FF403F"/>
              </a:buClr>
              <a:buSzPts val="3599"/>
              <a:buFont typeface="Arial"/>
              <a:buChar char="●"/>
            </a:pPr>
            <a:r>
              <a:rPr lang="fr-FR" sz="3599" b="0" i="0" u="none" strike="noStrike" cap="none" dirty="0">
                <a:solidFill>
                  <a:schemeClr val="dk1"/>
                </a:solidFill>
                <a:latin typeface="Calibri"/>
                <a:ea typeface="Calibri"/>
                <a:cs typeface="Calibri"/>
                <a:sym typeface="Calibri"/>
              </a:rPr>
              <a:t>Droit des étrangers</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b="0" i="0" u="none" strike="noStrike" cap="none" dirty="0">
                <a:solidFill>
                  <a:schemeClr val="dk1"/>
                </a:solidFill>
                <a:latin typeface="Calibri"/>
                <a:ea typeface="Calibri"/>
                <a:cs typeface="Calibri"/>
                <a:sym typeface="Calibri"/>
              </a:rPr>
              <a:t>Droit du sport</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endParaRPr lang="fr-F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3599" dirty="0">
                <a:solidFill>
                  <a:schemeClr val="dk1"/>
                </a:solidFill>
                <a:latin typeface="Calibri"/>
                <a:ea typeface="Calibri"/>
                <a:cs typeface="Calibri"/>
                <a:sym typeface="Calibri"/>
              </a:rPr>
              <a:t>Suggestions : </a:t>
            </a:r>
          </a:p>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ea typeface="Calibri"/>
              <a:cs typeface="Calibri"/>
              <a:sym typeface="Calibri"/>
            </a:endParaRPr>
          </a:p>
          <a:p>
            <a:pPr marL="447563" marR="0" lvl="5" algn="l" rtl="0">
              <a:lnSpc>
                <a:spcPct val="107000"/>
              </a:lnSpc>
              <a:spcBef>
                <a:spcPts val="0"/>
              </a:spcBef>
              <a:spcAft>
                <a:spcPts val="0"/>
              </a:spcAft>
              <a:buClr>
                <a:srgbClr val="FF403F"/>
              </a:buClr>
              <a:buSzPts val="3599"/>
            </a:pPr>
            <a:r>
              <a:rPr lang="fr-FR" sz="3599" b="1" dirty="0">
                <a:solidFill>
                  <a:schemeClr val="dk1"/>
                </a:solidFill>
                <a:latin typeface="Calibri"/>
                <a:ea typeface="Calibri"/>
                <a:cs typeface="Calibri"/>
                <a:sym typeface="Calibri"/>
              </a:rPr>
              <a:t>Linkedin</a:t>
            </a:r>
            <a:r>
              <a:rPr lang="fr-FR" sz="3599" dirty="0">
                <a:solidFill>
                  <a:schemeClr val="dk1"/>
                </a:solidFill>
                <a:latin typeface="Calibri"/>
                <a:ea typeface="Calibri"/>
                <a:cs typeface="Calibri"/>
                <a:sym typeface="Calibri"/>
              </a:rPr>
              <a:t> </a:t>
            </a:r>
          </a:p>
          <a:p>
            <a:pPr marL="447563" marR="0" lvl="5" algn="l" rtl="0">
              <a:lnSpc>
                <a:spcPct val="107000"/>
              </a:lnSpc>
              <a:spcBef>
                <a:spcPts val="0"/>
              </a:spcBef>
              <a:spcAft>
                <a:spcPts val="0"/>
              </a:spcAft>
              <a:buClr>
                <a:srgbClr val="FF403F"/>
              </a:buClr>
              <a:buSzPts val="3599"/>
            </a:pPr>
            <a:endParaRPr lang="fr-FR" sz="3599" dirty="0">
              <a:solidFill>
                <a:schemeClr val="dk1"/>
              </a:solidFill>
              <a:latin typeface="Calibri"/>
              <a:ea typeface="Calibri"/>
              <a:cs typeface="Calibri"/>
              <a:sym typeface="Calibri"/>
            </a:endParaRPr>
          </a:p>
          <a:p>
            <a:pPr marL="447563" marR="0" lvl="5" algn="l" rtl="0">
              <a:lnSpc>
                <a:spcPct val="107000"/>
              </a:lnSpc>
              <a:spcBef>
                <a:spcPts val="0"/>
              </a:spcBef>
              <a:spcAft>
                <a:spcPts val="0"/>
              </a:spcAft>
              <a:buClr>
                <a:srgbClr val="FF403F"/>
              </a:buClr>
              <a:buSzPts val="3599"/>
            </a:pPr>
            <a:r>
              <a:rPr lang="fr-FR" sz="3599" dirty="0">
                <a:solidFill>
                  <a:schemeClr val="dk1"/>
                </a:solidFill>
                <a:latin typeface="Calibri"/>
                <a:ea typeface="Calibri"/>
                <a:cs typeface="Calibri"/>
                <a:sym typeface="Calibri"/>
              </a:rPr>
              <a:t>ou </a:t>
            </a:r>
          </a:p>
          <a:p>
            <a:pPr marL="447563" marR="0" lvl="5" algn="l" rtl="0">
              <a:lnSpc>
                <a:spcPct val="107000"/>
              </a:lnSpc>
              <a:spcBef>
                <a:spcPts val="0"/>
              </a:spcBef>
              <a:spcAft>
                <a:spcPts val="0"/>
              </a:spcAft>
              <a:buClr>
                <a:srgbClr val="FF403F"/>
              </a:buClr>
              <a:buSzPts val="3599"/>
            </a:pPr>
            <a:endParaRPr lang="fr-FR" sz="3599" dirty="0">
              <a:solidFill>
                <a:schemeClr val="dk1"/>
              </a:solidFill>
              <a:latin typeface="Calibri"/>
              <a:ea typeface="Calibri"/>
              <a:cs typeface="Calibri"/>
              <a:sym typeface="Calibri"/>
            </a:endParaRPr>
          </a:p>
          <a:p>
            <a:pPr marL="447563" marR="0" lvl="5" algn="l" rtl="0">
              <a:lnSpc>
                <a:spcPct val="107000"/>
              </a:lnSpc>
              <a:spcBef>
                <a:spcPts val="0"/>
              </a:spcBef>
              <a:spcAft>
                <a:spcPts val="0"/>
              </a:spcAft>
              <a:buClr>
                <a:srgbClr val="FF403F"/>
              </a:buClr>
              <a:buSzPts val="3599"/>
            </a:pPr>
            <a:r>
              <a:rPr lang="fr-FR" sz="3599" dirty="0">
                <a:solidFill>
                  <a:schemeClr val="dk1"/>
                </a:solidFill>
                <a:latin typeface="Calibri"/>
                <a:ea typeface="Calibri"/>
                <a:cs typeface="Calibri"/>
                <a:sym typeface="Calibri"/>
              </a:rPr>
              <a:t>contacter le </a:t>
            </a:r>
            <a:r>
              <a:rPr lang="fr-FR" sz="3599" b="1" dirty="0">
                <a:solidFill>
                  <a:schemeClr val="dk1"/>
                </a:solidFill>
                <a:latin typeface="Calibri"/>
                <a:ea typeface="Calibri"/>
                <a:cs typeface="Calibri"/>
                <a:sym typeface="Calibri"/>
              </a:rPr>
              <a:t>Bureau de l’Insertion Professionnelle</a:t>
            </a:r>
            <a:r>
              <a:rPr lang="fr-FR" sz="3599" dirty="0">
                <a:solidFill>
                  <a:schemeClr val="dk1"/>
                </a:solidFill>
                <a:latin typeface="Calibri"/>
                <a:ea typeface="Calibri"/>
                <a:cs typeface="Calibri"/>
                <a:sym typeface="Calibri"/>
              </a:rPr>
              <a:t> (BIP) de l’Institut Superieur du Droit : coaching@ecoleisd.com</a:t>
            </a:r>
            <a:endParaRPr sz="3599" b="0" i="0" u="none" strike="noStrike" cap="none" dirty="0">
              <a:solidFill>
                <a:schemeClr val="dk1"/>
              </a:solidFill>
              <a:latin typeface="Calibri"/>
              <a:ea typeface="Calibri"/>
              <a:cs typeface="Calibri"/>
              <a:sym typeface="Calibri"/>
            </a:endParaRPr>
          </a:p>
          <a:p>
            <a:pPr marL="1066533" marR="0" lvl="5" indent="-390433" algn="l" rtl="0">
              <a:lnSpc>
                <a:spcPct val="107000"/>
              </a:lnSpc>
              <a:spcBef>
                <a:spcPts val="0"/>
              </a:spcBef>
              <a:spcAft>
                <a:spcPts val="0"/>
              </a:spcAft>
              <a:buClr>
                <a:srgbClr val="FF403F"/>
              </a:buClr>
              <a:buSzPts val="3599"/>
              <a:buFont typeface="Arial"/>
              <a:buNone/>
            </a:pPr>
            <a:endParaRP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endParaRPr sz="3599" b="0" i="0" u="none" strike="noStrike" cap="none" dirty="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6AFF90E1-1E08-4DA6-87E8-B7F6DDC1D54B}"/>
              </a:ext>
            </a:extLst>
          </p:cNvPr>
          <p:cNvPicPr>
            <a:picLocks noChangeAspect="1"/>
          </p:cNvPicPr>
          <p:nvPr/>
        </p:nvPicPr>
        <p:blipFill>
          <a:blip r:embed="rId3"/>
          <a:stretch>
            <a:fillRect/>
          </a:stretch>
        </p:blipFill>
        <p:spPr>
          <a:xfrm>
            <a:off x="18755817" y="4590774"/>
            <a:ext cx="3932415" cy="3932415"/>
          </a:xfrm>
          <a:prstGeom prst="rect">
            <a:avLst/>
          </a:prstGeom>
        </p:spPr>
      </p:pic>
      <p:pic>
        <p:nvPicPr>
          <p:cNvPr id="6" name="Google Shape;179;p1">
            <a:extLst>
              <a:ext uri="{FF2B5EF4-FFF2-40B4-BE49-F238E27FC236}">
                <a16:creationId xmlns:a16="http://schemas.microsoft.com/office/drawing/2014/main" id="{6203BF30-3A44-4375-BEAF-36278A9A0AF0}"/>
              </a:ext>
            </a:extLst>
          </p:cNvPr>
          <p:cNvPicPr preferRelativeResize="0"/>
          <p:nvPr/>
        </p:nvPicPr>
        <p:blipFill rotWithShape="1">
          <a:blip r:embed="rId4">
            <a:alphaModFix/>
          </a:blip>
          <a:srcRect/>
          <a:stretch/>
        </p:blipFill>
        <p:spPr>
          <a:xfrm>
            <a:off x="21723927" y="12352483"/>
            <a:ext cx="1928610" cy="844486"/>
          </a:xfrm>
          <a:prstGeom prst="rect">
            <a:avLst/>
          </a:prstGeom>
          <a:noFill/>
          <a:ln>
            <a:noFill/>
          </a:ln>
        </p:spPr>
      </p:pic>
      <p:pic>
        <p:nvPicPr>
          <p:cNvPr id="7" name="Image 6">
            <a:extLst>
              <a:ext uri="{FF2B5EF4-FFF2-40B4-BE49-F238E27FC236}">
                <a16:creationId xmlns:a16="http://schemas.microsoft.com/office/drawing/2014/main" id="{B785BA1C-79D0-421F-9957-910302856EB2}"/>
              </a:ext>
            </a:extLst>
          </p:cNvPr>
          <p:cNvPicPr>
            <a:picLocks noChangeAspect="1"/>
          </p:cNvPicPr>
          <p:nvPr/>
        </p:nvPicPr>
        <p:blipFill rotWithShape="1">
          <a:blip r:embed="rId5"/>
          <a:srcRect b="9510"/>
          <a:stretch/>
        </p:blipFill>
        <p:spPr>
          <a:xfrm>
            <a:off x="6155276" y="2122843"/>
            <a:ext cx="3736869" cy="885629"/>
          </a:xfrm>
          <a:prstGeom prst="rect">
            <a:avLst/>
          </a:prstGeom>
        </p:spPr>
      </p:pic>
      <p:pic>
        <p:nvPicPr>
          <p:cNvPr id="3" name="Image 2">
            <a:extLst>
              <a:ext uri="{FF2B5EF4-FFF2-40B4-BE49-F238E27FC236}">
                <a16:creationId xmlns:a16="http://schemas.microsoft.com/office/drawing/2014/main" id="{B431D05E-A19D-46AA-BACD-ECECB30EF5E6}"/>
              </a:ext>
            </a:extLst>
          </p:cNvPr>
          <p:cNvPicPr>
            <a:picLocks noChangeAspect="1"/>
          </p:cNvPicPr>
          <p:nvPr/>
        </p:nvPicPr>
        <p:blipFill rotWithShape="1">
          <a:blip r:embed="rId6"/>
          <a:srcRect r="17974"/>
          <a:stretch/>
        </p:blipFill>
        <p:spPr>
          <a:xfrm>
            <a:off x="13323386" y="9910633"/>
            <a:ext cx="2850160" cy="2086154"/>
          </a:xfrm>
          <a:prstGeom prst="rect">
            <a:avLst/>
          </a:prstGeom>
        </p:spPr>
      </p:pic>
      <p:pic>
        <p:nvPicPr>
          <p:cNvPr id="10" name="Google Shape;179;p1">
            <a:extLst>
              <a:ext uri="{FF2B5EF4-FFF2-40B4-BE49-F238E27FC236}">
                <a16:creationId xmlns:a16="http://schemas.microsoft.com/office/drawing/2014/main" id="{262B0707-563C-4872-AF86-06BBE3AA4B49}"/>
              </a:ext>
            </a:extLst>
          </p:cNvPr>
          <p:cNvPicPr preferRelativeResize="0"/>
          <p:nvPr/>
        </p:nvPicPr>
        <p:blipFill rotWithShape="1">
          <a:blip r:embed="rId4">
            <a:alphaModFix/>
          </a:blip>
          <a:srcRect/>
          <a:stretch/>
        </p:blipFill>
        <p:spPr>
          <a:xfrm>
            <a:off x="13904409" y="11505572"/>
            <a:ext cx="1256321" cy="547468"/>
          </a:xfrm>
          <a:prstGeom prst="rect">
            <a:avLst/>
          </a:prstGeom>
          <a:noFill/>
          <a:ln>
            <a:noFill/>
          </a:ln>
        </p:spPr>
      </p:pic>
      <p:pic>
        <p:nvPicPr>
          <p:cNvPr id="8" name="Image 7">
            <a:extLst>
              <a:ext uri="{FF2B5EF4-FFF2-40B4-BE49-F238E27FC236}">
                <a16:creationId xmlns:a16="http://schemas.microsoft.com/office/drawing/2014/main" id="{671BF206-BA3B-4311-8C15-6A89A90C57EA}"/>
              </a:ext>
            </a:extLst>
          </p:cNvPr>
          <p:cNvPicPr>
            <a:picLocks noChangeAspect="1"/>
          </p:cNvPicPr>
          <p:nvPr/>
        </p:nvPicPr>
        <p:blipFill>
          <a:blip r:embed="rId7"/>
          <a:stretch>
            <a:fillRect/>
          </a:stretch>
        </p:blipFill>
        <p:spPr>
          <a:xfrm>
            <a:off x="4210545" y="7940978"/>
            <a:ext cx="1646367" cy="1646367"/>
          </a:xfrm>
          <a:prstGeom prst="rect">
            <a:avLst/>
          </a:prstGeom>
        </p:spPr>
      </p:pic>
    </p:spTree>
    <p:extLst>
      <p:ext uri="{BB962C8B-B14F-4D97-AF65-F5344CB8AC3E}">
        <p14:creationId xmlns:p14="http://schemas.microsoft.com/office/powerpoint/2010/main" val="753035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Parcours </a:t>
            </a:r>
            <a:r>
              <a:rPr lang="en-US" sz="6398" b="1" i="0" u="none" strike="noStrike" cap="none" dirty="0" err="1">
                <a:solidFill>
                  <a:srgbClr val="FF403F"/>
                </a:solidFill>
                <a:latin typeface="Calibri"/>
                <a:ea typeface="Calibri"/>
                <a:cs typeface="Calibri"/>
                <a:sym typeface="Calibri"/>
              </a:rPr>
              <a:t>utilisateur</a:t>
            </a:r>
            <a:r>
              <a:rPr lang="en-US" sz="6398" b="1" i="0" u="none" strike="noStrike" cap="none" dirty="0">
                <a:solidFill>
                  <a:srgbClr val="FF403F"/>
                </a:solidFill>
                <a:latin typeface="Calibri"/>
                <a:ea typeface="Calibri"/>
                <a:cs typeface="Calibri"/>
                <a:sym typeface="Calibri"/>
              </a:rPr>
              <a:t> étudiant 1/4</a:t>
            </a:r>
            <a:endParaRPr sz="6398" b="1" i="0" u="none" strike="noStrike" cap="none" dirty="0">
              <a:solidFill>
                <a:srgbClr val="FF403F"/>
              </a:solidFill>
              <a:latin typeface="Calibri"/>
              <a:ea typeface="Calibri"/>
              <a:cs typeface="Calibri"/>
              <a:sym typeface="Calibri"/>
            </a:endParaRPr>
          </a:p>
        </p:txBody>
      </p:sp>
      <p:sp>
        <p:nvSpPr>
          <p:cNvPr id="210" name="Google Shape;210;p97"/>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600"/>
              </a:spcAft>
              <a:buClr>
                <a:srgbClr val="888888"/>
              </a:buClr>
              <a:buSzPts val="2399"/>
              <a:buFont typeface="Calibri"/>
              <a:buNone/>
            </a:pPr>
            <a:fld id="{00000000-1234-1234-1234-123412341234}" type="slidenum">
              <a:rPr lang="en-US" sz="2399" b="0" i="0" u="none" strike="noStrike" cap="none">
                <a:solidFill>
                  <a:srgbClr val="888888"/>
                </a:solidFill>
                <a:latin typeface="Calibri"/>
                <a:ea typeface="Calibri"/>
                <a:cs typeface="Calibri"/>
                <a:sym typeface="Calibri"/>
              </a:rPr>
              <a:t>27</a:t>
            </a:fld>
            <a:endParaRPr sz="2399" b="0" i="0" u="none" strike="noStrike" cap="none">
              <a:solidFill>
                <a:srgbClr val="888888"/>
              </a:solidFill>
              <a:latin typeface="Calibri"/>
              <a:ea typeface="Calibri"/>
              <a:cs typeface="Calibri"/>
              <a:sym typeface="Calibri"/>
            </a:endParaRPr>
          </a:p>
        </p:txBody>
      </p:sp>
      <p:pic>
        <p:nvPicPr>
          <p:cNvPr id="4" name="Image 3">
            <a:extLst>
              <a:ext uri="{FF2B5EF4-FFF2-40B4-BE49-F238E27FC236}">
                <a16:creationId xmlns:a16="http://schemas.microsoft.com/office/drawing/2014/main" id="{22F31F01-6125-43EC-970E-4EDA54A359F3}"/>
              </a:ext>
            </a:extLst>
          </p:cNvPr>
          <p:cNvPicPr>
            <a:picLocks noChangeAspect="1"/>
          </p:cNvPicPr>
          <p:nvPr/>
        </p:nvPicPr>
        <p:blipFill>
          <a:blip r:embed="rId3"/>
          <a:stretch>
            <a:fillRect/>
          </a:stretch>
        </p:blipFill>
        <p:spPr>
          <a:xfrm>
            <a:off x="1388341" y="2983489"/>
            <a:ext cx="10267950" cy="8524875"/>
          </a:xfrm>
          <a:prstGeom prst="rect">
            <a:avLst/>
          </a:prstGeom>
        </p:spPr>
      </p:pic>
      <p:pic>
        <p:nvPicPr>
          <p:cNvPr id="6" name="Image 5">
            <a:extLst>
              <a:ext uri="{FF2B5EF4-FFF2-40B4-BE49-F238E27FC236}">
                <a16:creationId xmlns:a16="http://schemas.microsoft.com/office/drawing/2014/main" id="{EE7A9AB0-DA9E-4776-AC40-B7205A47B04A}"/>
              </a:ext>
            </a:extLst>
          </p:cNvPr>
          <p:cNvPicPr>
            <a:picLocks noChangeAspect="1"/>
          </p:cNvPicPr>
          <p:nvPr/>
        </p:nvPicPr>
        <p:blipFill rotWithShape="1">
          <a:blip r:embed="rId4"/>
          <a:srcRect r="2684"/>
          <a:stretch/>
        </p:blipFill>
        <p:spPr>
          <a:xfrm>
            <a:off x="13070154" y="3355221"/>
            <a:ext cx="9512755" cy="10027115"/>
          </a:xfrm>
          <a:prstGeom prst="rect">
            <a:avLst/>
          </a:prstGeom>
        </p:spPr>
      </p:pic>
      <p:pic>
        <p:nvPicPr>
          <p:cNvPr id="7" name="Google Shape;179;p1">
            <a:extLst>
              <a:ext uri="{FF2B5EF4-FFF2-40B4-BE49-F238E27FC236}">
                <a16:creationId xmlns:a16="http://schemas.microsoft.com/office/drawing/2014/main" id="{3F961C3F-A6CB-406A-A3A6-EEA09DA98440}"/>
              </a:ext>
            </a:extLst>
          </p:cNvPr>
          <p:cNvPicPr preferRelativeResize="0"/>
          <p:nvPr/>
        </p:nvPicPr>
        <p:blipFill rotWithShape="1">
          <a:blip r:embed="rId5">
            <a:alphaModFix/>
          </a:blip>
          <a:srcRect/>
          <a:stretch/>
        </p:blipFill>
        <p:spPr>
          <a:xfrm>
            <a:off x="21945600" y="12145915"/>
            <a:ext cx="1928610" cy="844486"/>
          </a:xfrm>
          <a:prstGeom prst="rect">
            <a:avLst/>
          </a:prstGeom>
          <a:noFill/>
          <a:ln>
            <a:noFill/>
          </a:ln>
        </p:spPr>
      </p:pic>
      <p:pic>
        <p:nvPicPr>
          <p:cNvPr id="8" name="Image 7">
            <a:extLst>
              <a:ext uri="{FF2B5EF4-FFF2-40B4-BE49-F238E27FC236}">
                <a16:creationId xmlns:a16="http://schemas.microsoft.com/office/drawing/2014/main" id="{5515703A-B95A-4AC6-882D-D37AD6C0E1CA}"/>
              </a:ext>
            </a:extLst>
          </p:cNvPr>
          <p:cNvPicPr>
            <a:picLocks noChangeAspect="1"/>
          </p:cNvPicPr>
          <p:nvPr/>
        </p:nvPicPr>
        <p:blipFill rotWithShape="1">
          <a:blip r:embed="rId6"/>
          <a:srcRect b="9510"/>
          <a:stretch/>
        </p:blipFill>
        <p:spPr>
          <a:xfrm>
            <a:off x="17681858" y="1882141"/>
            <a:ext cx="5019829" cy="1189687"/>
          </a:xfrm>
          <a:prstGeom prst="rect">
            <a:avLst/>
          </a:prstGeom>
        </p:spPr>
      </p:pic>
    </p:spTree>
    <p:extLst>
      <p:ext uri="{BB962C8B-B14F-4D97-AF65-F5344CB8AC3E}">
        <p14:creationId xmlns:p14="http://schemas.microsoft.com/office/powerpoint/2010/main" val="1199479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Parcours </a:t>
            </a:r>
            <a:r>
              <a:rPr lang="en-US" sz="6398" b="1" i="0" u="none" strike="noStrike" cap="none" dirty="0" err="1">
                <a:solidFill>
                  <a:srgbClr val="FF403F"/>
                </a:solidFill>
                <a:latin typeface="Calibri"/>
                <a:ea typeface="Calibri"/>
                <a:cs typeface="Calibri"/>
                <a:sym typeface="Calibri"/>
              </a:rPr>
              <a:t>utilisateur</a:t>
            </a:r>
            <a:r>
              <a:rPr lang="en-US" sz="6398" b="1" i="0" u="none" strike="noStrike" cap="none" dirty="0">
                <a:solidFill>
                  <a:srgbClr val="FF403F"/>
                </a:solidFill>
                <a:latin typeface="Calibri"/>
                <a:ea typeface="Calibri"/>
                <a:cs typeface="Calibri"/>
                <a:sym typeface="Calibri"/>
              </a:rPr>
              <a:t> étudiant 2/4</a:t>
            </a:r>
            <a:endParaRPr sz="6398" b="1" i="0" u="none" strike="noStrike" cap="none" dirty="0">
              <a:solidFill>
                <a:srgbClr val="FF403F"/>
              </a:solidFill>
              <a:latin typeface="Calibri"/>
              <a:ea typeface="Calibri"/>
              <a:cs typeface="Calibri"/>
              <a:sym typeface="Calibri"/>
            </a:endParaRPr>
          </a:p>
        </p:txBody>
      </p:sp>
      <p:sp>
        <p:nvSpPr>
          <p:cNvPr id="210" name="Google Shape;210;p97"/>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600"/>
              </a:spcAft>
              <a:buClr>
                <a:srgbClr val="888888"/>
              </a:buClr>
              <a:buSzPts val="2399"/>
              <a:buFont typeface="Calibri"/>
              <a:buNone/>
            </a:pPr>
            <a:fld id="{00000000-1234-1234-1234-123412341234}" type="slidenum">
              <a:rPr lang="en-US" sz="2399" b="0" i="0" u="none" strike="noStrike" cap="none">
                <a:solidFill>
                  <a:srgbClr val="888888"/>
                </a:solidFill>
                <a:latin typeface="Calibri"/>
                <a:ea typeface="Calibri"/>
                <a:cs typeface="Calibri"/>
                <a:sym typeface="Calibri"/>
              </a:rPr>
              <a:t>28</a:t>
            </a:fld>
            <a:endParaRPr sz="2399" b="0" i="0" u="none" strike="noStrike" cap="none">
              <a:solidFill>
                <a:srgbClr val="888888"/>
              </a:solidFill>
              <a:latin typeface="Calibri"/>
              <a:ea typeface="Calibri"/>
              <a:cs typeface="Calibri"/>
              <a:sym typeface="Calibri"/>
            </a:endParaRPr>
          </a:p>
        </p:txBody>
      </p:sp>
      <p:pic>
        <p:nvPicPr>
          <p:cNvPr id="3" name="Image 2">
            <a:extLst>
              <a:ext uri="{FF2B5EF4-FFF2-40B4-BE49-F238E27FC236}">
                <a16:creationId xmlns:a16="http://schemas.microsoft.com/office/drawing/2014/main" id="{4002EB5E-E2FE-421E-80C4-49B53FFA3E1E}"/>
              </a:ext>
            </a:extLst>
          </p:cNvPr>
          <p:cNvPicPr>
            <a:picLocks noChangeAspect="1"/>
          </p:cNvPicPr>
          <p:nvPr/>
        </p:nvPicPr>
        <p:blipFill>
          <a:blip r:embed="rId3"/>
          <a:stretch>
            <a:fillRect/>
          </a:stretch>
        </p:blipFill>
        <p:spPr>
          <a:xfrm>
            <a:off x="2082800" y="3330719"/>
            <a:ext cx="10458450" cy="8162925"/>
          </a:xfrm>
          <a:prstGeom prst="rect">
            <a:avLst/>
          </a:prstGeom>
        </p:spPr>
      </p:pic>
      <p:pic>
        <p:nvPicPr>
          <p:cNvPr id="7" name="Image 6">
            <a:extLst>
              <a:ext uri="{FF2B5EF4-FFF2-40B4-BE49-F238E27FC236}">
                <a16:creationId xmlns:a16="http://schemas.microsoft.com/office/drawing/2014/main" id="{E1D82DC8-90FC-42F0-B5CD-45E3CBA3F8D6}"/>
              </a:ext>
            </a:extLst>
          </p:cNvPr>
          <p:cNvPicPr>
            <a:picLocks noChangeAspect="1"/>
          </p:cNvPicPr>
          <p:nvPr/>
        </p:nvPicPr>
        <p:blipFill>
          <a:blip r:embed="rId4"/>
          <a:stretch>
            <a:fillRect/>
          </a:stretch>
        </p:blipFill>
        <p:spPr>
          <a:xfrm>
            <a:off x="12740075" y="5134403"/>
            <a:ext cx="11003008" cy="4813159"/>
          </a:xfrm>
          <a:prstGeom prst="rect">
            <a:avLst/>
          </a:prstGeom>
        </p:spPr>
      </p:pic>
      <p:pic>
        <p:nvPicPr>
          <p:cNvPr id="6" name="Image 5">
            <a:extLst>
              <a:ext uri="{FF2B5EF4-FFF2-40B4-BE49-F238E27FC236}">
                <a16:creationId xmlns:a16="http://schemas.microsoft.com/office/drawing/2014/main" id="{B9E88F71-5507-466E-91EB-56BC31E20E4A}"/>
              </a:ext>
            </a:extLst>
          </p:cNvPr>
          <p:cNvPicPr>
            <a:picLocks noChangeAspect="1"/>
          </p:cNvPicPr>
          <p:nvPr/>
        </p:nvPicPr>
        <p:blipFill rotWithShape="1">
          <a:blip r:embed="rId5"/>
          <a:srcRect b="9510"/>
          <a:stretch/>
        </p:blipFill>
        <p:spPr>
          <a:xfrm>
            <a:off x="17951006" y="1513882"/>
            <a:ext cx="5019829" cy="1189687"/>
          </a:xfrm>
          <a:prstGeom prst="rect">
            <a:avLst/>
          </a:prstGeom>
        </p:spPr>
      </p:pic>
    </p:spTree>
    <p:extLst>
      <p:ext uri="{BB962C8B-B14F-4D97-AF65-F5344CB8AC3E}">
        <p14:creationId xmlns:p14="http://schemas.microsoft.com/office/powerpoint/2010/main" val="3984352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Parcours </a:t>
            </a:r>
            <a:r>
              <a:rPr lang="en-US" sz="6398" b="1" i="0" u="none" strike="noStrike" cap="none" dirty="0" err="1">
                <a:solidFill>
                  <a:srgbClr val="FF403F"/>
                </a:solidFill>
                <a:latin typeface="Calibri"/>
                <a:ea typeface="Calibri"/>
                <a:cs typeface="Calibri"/>
                <a:sym typeface="Calibri"/>
              </a:rPr>
              <a:t>utilisateur</a:t>
            </a:r>
            <a:r>
              <a:rPr lang="en-US" sz="6398" b="1" i="0" u="none" strike="noStrike" cap="none" dirty="0">
                <a:solidFill>
                  <a:srgbClr val="FF403F"/>
                </a:solidFill>
                <a:latin typeface="Calibri"/>
                <a:ea typeface="Calibri"/>
                <a:cs typeface="Calibri"/>
                <a:sym typeface="Calibri"/>
              </a:rPr>
              <a:t> étudiant 3/4</a:t>
            </a:r>
            <a:endParaRPr sz="6398" b="1" i="0" u="none" strike="noStrike" cap="none" dirty="0">
              <a:solidFill>
                <a:srgbClr val="FF403F"/>
              </a:solidFill>
              <a:latin typeface="Calibri"/>
              <a:ea typeface="Calibri"/>
              <a:cs typeface="Calibri"/>
              <a:sym typeface="Calibri"/>
            </a:endParaRPr>
          </a:p>
        </p:txBody>
      </p:sp>
      <p:sp>
        <p:nvSpPr>
          <p:cNvPr id="210" name="Google Shape;210;p97"/>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600"/>
              </a:spcAft>
              <a:buClr>
                <a:srgbClr val="888888"/>
              </a:buClr>
              <a:buSzPts val="2399"/>
              <a:buFont typeface="Calibri"/>
              <a:buNone/>
            </a:pPr>
            <a:fld id="{00000000-1234-1234-1234-123412341234}" type="slidenum">
              <a:rPr lang="en-US" sz="2399" b="0" i="0" u="none" strike="noStrike" cap="none">
                <a:solidFill>
                  <a:srgbClr val="888888"/>
                </a:solidFill>
                <a:latin typeface="Calibri"/>
                <a:ea typeface="Calibri"/>
                <a:cs typeface="Calibri"/>
                <a:sym typeface="Calibri"/>
              </a:rPr>
              <a:t>29</a:t>
            </a:fld>
            <a:endParaRPr sz="2399" b="0" i="0" u="none" strike="noStrike" cap="none">
              <a:solidFill>
                <a:srgbClr val="888888"/>
              </a:solidFill>
              <a:latin typeface="Calibri"/>
              <a:ea typeface="Calibri"/>
              <a:cs typeface="Calibri"/>
              <a:sym typeface="Calibri"/>
            </a:endParaRPr>
          </a:p>
        </p:txBody>
      </p:sp>
      <p:pic>
        <p:nvPicPr>
          <p:cNvPr id="4" name="Image 3">
            <a:extLst>
              <a:ext uri="{FF2B5EF4-FFF2-40B4-BE49-F238E27FC236}">
                <a16:creationId xmlns:a16="http://schemas.microsoft.com/office/drawing/2014/main" id="{5687F154-4C31-4554-BCB0-7CE445F5CCB6}"/>
              </a:ext>
            </a:extLst>
          </p:cNvPr>
          <p:cNvPicPr>
            <a:picLocks noChangeAspect="1"/>
          </p:cNvPicPr>
          <p:nvPr/>
        </p:nvPicPr>
        <p:blipFill>
          <a:blip r:embed="rId3"/>
          <a:stretch>
            <a:fillRect/>
          </a:stretch>
        </p:blipFill>
        <p:spPr>
          <a:xfrm>
            <a:off x="1465106" y="3296516"/>
            <a:ext cx="10258425" cy="8591550"/>
          </a:xfrm>
          <a:prstGeom prst="rect">
            <a:avLst/>
          </a:prstGeom>
        </p:spPr>
      </p:pic>
      <p:pic>
        <p:nvPicPr>
          <p:cNvPr id="6" name="Image 5">
            <a:extLst>
              <a:ext uri="{FF2B5EF4-FFF2-40B4-BE49-F238E27FC236}">
                <a16:creationId xmlns:a16="http://schemas.microsoft.com/office/drawing/2014/main" id="{7EE4406E-66EE-4417-9036-12375E31F80E}"/>
              </a:ext>
            </a:extLst>
          </p:cNvPr>
          <p:cNvPicPr>
            <a:picLocks noChangeAspect="1"/>
          </p:cNvPicPr>
          <p:nvPr/>
        </p:nvPicPr>
        <p:blipFill>
          <a:blip r:embed="rId4"/>
          <a:stretch>
            <a:fillRect/>
          </a:stretch>
        </p:blipFill>
        <p:spPr>
          <a:xfrm>
            <a:off x="13369923" y="2949217"/>
            <a:ext cx="9719831" cy="10128609"/>
          </a:xfrm>
          <a:prstGeom prst="rect">
            <a:avLst/>
          </a:prstGeom>
        </p:spPr>
      </p:pic>
      <p:pic>
        <p:nvPicPr>
          <p:cNvPr id="7" name="Image 6">
            <a:extLst>
              <a:ext uri="{FF2B5EF4-FFF2-40B4-BE49-F238E27FC236}">
                <a16:creationId xmlns:a16="http://schemas.microsoft.com/office/drawing/2014/main" id="{00EA2CE5-4C9E-40F4-8C5A-CCFE5C3883DE}"/>
              </a:ext>
            </a:extLst>
          </p:cNvPr>
          <p:cNvPicPr>
            <a:picLocks noChangeAspect="1"/>
          </p:cNvPicPr>
          <p:nvPr/>
        </p:nvPicPr>
        <p:blipFill rotWithShape="1">
          <a:blip r:embed="rId5"/>
          <a:srcRect b="9510"/>
          <a:stretch/>
        </p:blipFill>
        <p:spPr>
          <a:xfrm>
            <a:off x="17951006" y="1513882"/>
            <a:ext cx="5019829" cy="1189687"/>
          </a:xfrm>
          <a:prstGeom prst="rect">
            <a:avLst/>
          </a:prstGeom>
        </p:spPr>
      </p:pic>
    </p:spTree>
    <p:extLst>
      <p:ext uri="{BB962C8B-B14F-4D97-AF65-F5344CB8AC3E}">
        <p14:creationId xmlns:p14="http://schemas.microsoft.com/office/powerpoint/2010/main" val="96576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5"/>
          <p:cNvPicPr preferRelativeResize="0"/>
          <p:nvPr/>
        </p:nvPicPr>
        <p:blipFill rotWithShape="1">
          <a:blip r:embed="rId3">
            <a:alphaModFix/>
          </a:blip>
          <a:srcRect/>
          <a:stretch/>
        </p:blipFill>
        <p:spPr>
          <a:xfrm>
            <a:off x="0" y="1786"/>
            <a:ext cx="24377649" cy="13712428"/>
          </a:xfrm>
          <a:prstGeom prst="rect">
            <a:avLst/>
          </a:prstGeom>
          <a:noFill/>
          <a:ln>
            <a:noFill/>
          </a:ln>
        </p:spPr>
      </p:pic>
      <p:sp>
        <p:nvSpPr>
          <p:cNvPr id="198" name="Google Shape;198;p15"/>
          <p:cNvSpPr txBox="1">
            <a:spLocks noGrp="1"/>
          </p:cNvSpPr>
          <p:nvPr>
            <p:ph type="body" idx="1"/>
          </p:nvPr>
        </p:nvSpPr>
        <p:spPr>
          <a:xfrm>
            <a:off x="7486050" y="3312923"/>
            <a:ext cx="9271800" cy="7003500"/>
          </a:xfrm>
          <a:prstGeom prst="rect">
            <a:avLst/>
          </a:prstGeom>
          <a:solidFill>
            <a:schemeClr val="lt1"/>
          </a:solidFill>
          <a:ln>
            <a:noFill/>
          </a:ln>
        </p:spPr>
        <p:txBody>
          <a:bodyPr spcFirstLastPara="1" wrap="square" lIns="0" tIns="540000" rIns="0" bIns="45700" anchor="t" anchorCtr="0">
            <a:noAutofit/>
          </a:bodyPr>
          <a:lstStyle/>
          <a:p>
            <a:pPr marL="0" lvl="0" indent="0" algn="ctr" rtl="0">
              <a:lnSpc>
                <a:spcPct val="90000"/>
              </a:lnSpc>
              <a:spcBef>
                <a:spcPts val="0"/>
              </a:spcBef>
              <a:spcAft>
                <a:spcPts val="0"/>
              </a:spcAft>
              <a:buClr>
                <a:schemeClr val="dk1"/>
              </a:buClr>
              <a:buSzPts val="9500"/>
              <a:buNone/>
            </a:pPr>
            <a:r>
              <a:rPr lang="en-US"/>
              <a:t>1</a:t>
            </a:r>
            <a:endParaRPr/>
          </a:p>
        </p:txBody>
      </p:sp>
      <p:sp>
        <p:nvSpPr>
          <p:cNvPr id="199" name="Google Shape;199;p15"/>
          <p:cNvSpPr txBox="1">
            <a:spLocks noGrp="1"/>
          </p:cNvSpPr>
          <p:nvPr>
            <p:ph type="title"/>
          </p:nvPr>
        </p:nvSpPr>
        <p:spPr>
          <a:xfrm>
            <a:off x="7521585" y="5561858"/>
            <a:ext cx="9280479" cy="122033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403F"/>
              </a:buClr>
              <a:buSzPct val="42324"/>
              <a:buFont typeface="Arial"/>
              <a:buNone/>
            </a:pPr>
            <a:r>
              <a:rPr lang="en-US" sz="8398" dirty="0"/>
              <a:t>Fonctionnement</a:t>
            </a:r>
            <a:endParaRPr sz="8398" dirty="0"/>
          </a:p>
        </p:txBody>
      </p:sp>
      <p:sp>
        <p:nvSpPr>
          <p:cNvPr id="200" name="Google Shape;200;p15"/>
          <p:cNvSpPr txBox="1">
            <a:spLocks noGrp="1"/>
          </p:cNvSpPr>
          <p:nvPr>
            <p:ph type="body" idx="2"/>
          </p:nvPr>
        </p:nvSpPr>
        <p:spPr>
          <a:xfrm>
            <a:off x="7522790" y="6602693"/>
            <a:ext cx="9271800" cy="1037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199"/>
              <a:buFont typeface="Arial"/>
              <a:buNone/>
            </a:pPr>
            <a:r>
              <a:rPr lang="en-US" sz="4999" dirty="0"/>
              <a:t>De la plateforme</a:t>
            </a:r>
            <a:endParaRPr sz="8198" dirty="0"/>
          </a:p>
        </p:txBody>
      </p:sp>
      <p:sp>
        <p:nvSpPr>
          <p:cNvPr id="201" name="Google Shape;201;p15"/>
          <p:cNvSpPr txBox="1">
            <a:spLocks noGrp="1"/>
          </p:cNvSpPr>
          <p:nvPr>
            <p:ph type="sldNum" idx="4294967295"/>
          </p:nvPr>
        </p:nvSpPr>
        <p:spPr>
          <a:xfrm>
            <a:off x="18892680" y="12711176"/>
            <a:ext cx="5484971" cy="73006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300"/>
              <a:buNone/>
            </a:pPr>
            <a:fld id="{00000000-1234-1234-1234-123412341234}" type="slidenum">
              <a:rPr lang="en-US"/>
              <a:t>3</a:t>
            </a:fld>
            <a:endParaRPr/>
          </a:p>
        </p:txBody>
      </p:sp>
      <p:pic>
        <p:nvPicPr>
          <p:cNvPr id="202" name="Google Shape;202;p15" descr="Afficher l’image source"/>
          <p:cNvPicPr preferRelativeResize="0"/>
          <p:nvPr/>
        </p:nvPicPr>
        <p:blipFill rotWithShape="1">
          <a:blip r:embed="rId4">
            <a:alphaModFix/>
          </a:blip>
          <a:srcRect/>
          <a:stretch/>
        </p:blipFill>
        <p:spPr>
          <a:xfrm>
            <a:off x="10627629" y="8420989"/>
            <a:ext cx="3122393" cy="1605590"/>
          </a:xfrm>
          <a:prstGeom prst="rect">
            <a:avLst/>
          </a:prstGeom>
          <a:noFill/>
          <a:ln>
            <a:noFill/>
          </a:ln>
        </p:spPr>
      </p:pic>
      <p:pic>
        <p:nvPicPr>
          <p:cNvPr id="8" name="Image 7">
            <a:extLst>
              <a:ext uri="{FF2B5EF4-FFF2-40B4-BE49-F238E27FC236}">
                <a16:creationId xmlns:a16="http://schemas.microsoft.com/office/drawing/2014/main" id="{0B668751-3E87-46F7-9DF3-DB671036AA86}"/>
              </a:ext>
            </a:extLst>
          </p:cNvPr>
          <p:cNvPicPr>
            <a:picLocks noChangeAspect="1"/>
          </p:cNvPicPr>
          <p:nvPr/>
        </p:nvPicPr>
        <p:blipFill rotWithShape="1">
          <a:blip r:embed="rId5"/>
          <a:srcRect b="9510"/>
          <a:stretch/>
        </p:blipFill>
        <p:spPr>
          <a:xfrm>
            <a:off x="10627630" y="7394487"/>
            <a:ext cx="3254626" cy="7713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Parcours </a:t>
            </a:r>
            <a:r>
              <a:rPr lang="en-US" sz="6398" b="1" i="0" u="none" strike="noStrike" cap="none" dirty="0" err="1">
                <a:solidFill>
                  <a:srgbClr val="FF403F"/>
                </a:solidFill>
                <a:latin typeface="Calibri"/>
                <a:ea typeface="Calibri"/>
                <a:cs typeface="Calibri"/>
                <a:sym typeface="Calibri"/>
              </a:rPr>
              <a:t>utilisateur</a:t>
            </a:r>
            <a:r>
              <a:rPr lang="en-US" sz="6398" b="1" i="0" u="none" strike="noStrike" cap="none" dirty="0">
                <a:solidFill>
                  <a:srgbClr val="FF403F"/>
                </a:solidFill>
                <a:latin typeface="Calibri"/>
                <a:ea typeface="Calibri"/>
                <a:cs typeface="Calibri"/>
                <a:sym typeface="Calibri"/>
              </a:rPr>
              <a:t> étudiant 4/4</a:t>
            </a:r>
            <a:endParaRPr sz="6398" b="1" i="0" u="none" strike="noStrike" cap="none" dirty="0">
              <a:solidFill>
                <a:srgbClr val="FF403F"/>
              </a:solidFill>
              <a:latin typeface="Calibri"/>
              <a:ea typeface="Calibri"/>
              <a:cs typeface="Calibri"/>
              <a:sym typeface="Calibri"/>
            </a:endParaRPr>
          </a:p>
        </p:txBody>
      </p:sp>
      <p:pic>
        <p:nvPicPr>
          <p:cNvPr id="3" name="Image 2">
            <a:extLst>
              <a:ext uri="{FF2B5EF4-FFF2-40B4-BE49-F238E27FC236}">
                <a16:creationId xmlns:a16="http://schemas.microsoft.com/office/drawing/2014/main" id="{FF656859-7A1A-4B7B-BDB5-E3B245972FA7}"/>
              </a:ext>
            </a:extLst>
          </p:cNvPr>
          <p:cNvPicPr>
            <a:picLocks noChangeAspect="1"/>
          </p:cNvPicPr>
          <p:nvPr/>
        </p:nvPicPr>
        <p:blipFill>
          <a:blip r:embed="rId3"/>
          <a:stretch>
            <a:fillRect/>
          </a:stretch>
        </p:blipFill>
        <p:spPr>
          <a:xfrm>
            <a:off x="1859395" y="3357562"/>
            <a:ext cx="9963150" cy="8220075"/>
          </a:xfrm>
          <a:prstGeom prst="rect">
            <a:avLst/>
          </a:prstGeom>
        </p:spPr>
      </p:pic>
      <p:pic>
        <p:nvPicPr>
          <p:cNvPr id="5" name="Google Shape;179;p1">
            <a:extLst>
              <a:ext uri="{FF2B5EF4-FFF2-40B4-BE49-F238E27FC236}">
                <a16:creationId xmlns:a16="http://schemas.microsoft.com/office/drawing/2014/main" id="{EEF87F26-3BD4-49E6-9259-6D169FA7ECBC}"/>
              </a:ext>
            </a:extLst>
          </p:cNvPr>
          <p:cNvPicPr preferRelativeResize="0"/>
          <p:nvPr/>
        </p:nvPicPr>
        <p:blipFill rotWithShape="1">
          <a:blip r:embed="rId4">
            <a:alphaModFix/>
          </a:blip>
          <a:srcRect/>
          <a:stretch/>
        </p:blipFill>
        <p:spPr>
          <a:xfrm>
            <a:off x="21696218" y="12375508"/>
            <a:ext cx="1928610" cy="844486"/>
          </a:xfrm>
          <a:prstGeom prst="rect">
            <a:avLst/>
          </a:prstGeom>
          <a:noFill/>
          <a:ln>
            <a:noFill/>
          </a:ln>
        </p:spPr>
      </p:pic>
      <p:pic>
        <p:nvPicPr>
          <p:cNvPr id="6" name="Image 5">
            <a:extLst>
              <a:ext uri="{FF2B5EF4-FFF2-40B4-BE49-F238E27FC236}">
                <a16:creationId xmlns:a16="http://schemas.microsoft.com/office/drawing/2014/main" id="{784864B0-C3EF-4BD8-8E0C-393943B4E205}"/>
              </a:ext>
            </a:extLst>
          </p:cNvPr>
          <p:cNvPicPr>
            <a:picLocks noChangeAspect="1"/>
          </p:cNvPicPr>
          <p:nvPr/>
        </p:nvPicPr>
        <p:blipFill rotWithShape="1">
          <a:blip r:embed="rId5"/>
          <a:srcRect b="9510"/>
          <a:stretch/>
        </p:blipFill>
        <p:spPr>
          <a:xfrm>
            <a:off x="17951006" y="1513882"/>
            <a:ext cx="5019829" cy="1189687"/>
          </a:xfrm>
          <a:prstGeom prst="rect">
            <a:avLst/>
          </a:prstGeom>
        </p:spPr>
      </p:pic>
    </p:spTree>
    <p:extLst>
      <p:ext uri="{BB962C8B-B14F-4D97-AF65-F5344CB8AC3E}">
        <p14:creationId xmlns:p14="http://schemas.microsoft.com/office/powerpoint/2010/main" val="2750785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32"/>
          <p:cNvPicPr preferRelativeResize="0"/>
          <p:nvPr/>
        </p:nvPicPr>
        <p:blipFill rotWithShape="1">
          <a:blip r:embed="rId3">
            <a:alphaModFix/>
          </a:blip>
          <a:srcRect/>
          <a:stretch/>
        </p:blipFill>
        <p:spPr>
          <a:xfrm>
            <a:off x="0" y="1786"/>
            <a:ext cx="24377649" cy="13712428"/>
          </a:xfrm>
          <a:prstGeom prst="rect">
            <a:avLst/>
          </a:prstGeom>
          <a:noFill/>
          <a:ln>
            <a:noFill/>
          </a:ln>
        </p:spPr>
      </p:pic>
      <p:sp>
        <p:nvSpPr>
          <p:cNvPr id="226" name="Google Shape;226;p132"/>
          <p:cNvSpPr txBox="1">
            <a:spLocks noGrp="1"/>
          </p:cNvSpPr>
          <p:nvPr>
            <p:ph type="body" idx="1"/>
          </p:nvPr>
        </p:nvSpPr>
        <p:spPr>
          <a:xfrm>
            <a:off x="7486050" y="3312923"/>
            <a:ext cx="9271800" cy="7003500"/>
          </a:xfrm>
          <a:prstGeom prst="rect">
            <a:avLst/>
          </a:prstGeom>
          <a:solidFill>
            <a:schemeClr val="lt1"/>
          </a:solidFill>
          <a:ln>
            <a:noFill/>
          </a:ln>
        </p:spPr>
        <p:txBody>
          <a:bodyPr spcFirstLastPara="1" wrap="square" lIns="0" tIns="540000" rIns="0" bIns="45700" anchor="t" anchorCtr="0">
            <a:noAutofit/>
          </a:bodyPr>
          <a:lstStyle/>
          <a:p>
            <a:pPr marL="0" lvl="0" indent="0" algn="ctr" rtl="0">
              <a:lnSpc>
                <a:spcPct val="90000"/>
              </a:lnSpc>
              <a:spcBef>
                <a:spcPts val="0"/>
              </a:spcBef>
              <a:spcAft>
                <a:spcPts val="0"/>
              </a:spcAft>
              <a:buClr>
                <a:schemeClr val="dk1"/>
              </a:buClr>
              <a:buSzPts val="9500"/>
              <a:buNone/>
            </a:pPr>
            <a:r>
              <a:rPr lang="en-US" dirty="0"/>
              <a:t>3</a:t>
            </a:r>
            <a:endParaRPr dirty="0"/>
          </a:p>
        </p:txBody>
      </p:sp>
      <p:sp>
        <p:nvSpPr>
          <p:cNvPr id="227" name="Google Shape;227;p132"/>
          <p:cNvSpPr txBox="1">
            <a:spLocks noGrp="1"/>
          </p:cNvSpPr>
          <p:nvPr>
            <p:ph type="title"/>
          </p:nvPr>
        </p:nvSpPr>
        <p:spPr>
          <a:xfrm>
            <a:off x="7849200" y="6017275"/>
            <a:ext cx="8913000" cy="1220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403F"/>
              </a:buClr>
              <a:buSzPct val="42324"/>
              <a:buFont typeface="Arial"/>
              <a:buNone/>
            </a:pPr>
            <a:r>
              <a:rPr lang="en-US" sz="8398" dirty="0" err="1"/>
              <a:t>Ressources</a:t>
            </a:r>
            <a:endParaRPr sz="8398" dirty="0"/>
          </a:p>
        </p:txBody>
      </p:sp>
      <p:sp>
        <p:nvSpPr>
          <p:cNvPr id="228" name="Google Shape;228;p132"/>
          <p:cNvSpPr txBox="1">
            <a:spLocks noGrp="1"/>
          </p:cNvSpPr>
          <p:nvPr>
            <p:ph type="body" idx="2"/>
          </p:nvPr>
        </p:nvSpPr>
        <p:spPr>
          <a:xfrm>
            <a:off x="7325290" y="6969718"/>
            <a:ext cx="9271800" cy="1037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199"/>
              <a:buFont typeface="Arial"/>
              <a:buNone/>
            </a:pPr>
            <a:endParaRPr sz="4999" dirty="0"/>
          </a:p>
          <a:p>
            <a:pPr marL="0" lvl="0" indent="0" algn="ctr" rtl="0">
              <a:lnSpc>
                <a:spcPct val="100000"/>
              </a:lnSpc>
              <a:spcBef>
                <a:spcPts val="0"/>
              </a:spcBef>
              <a:spcAft>
                <a:spcPts val="0"/>
              </a:spcAft>
              <a:buClr>
                <a:schemeClr val="dk1"/>
              </a:buClr>
              <a:buSzPts val="3199"/>
              <a:buFont typeface="Arial"/>
              <a:buNone/>
            </a:pPr>
            <a:endParaRPr sz="8198" dirty="0"/>
          </a:p>
        </p:txBody>
      </p:sp>
      <p:sp>
        <p:nvSpPr>
          <p:cNvPr id="229" name="Google Shape;229;p132"/>
          <p:cNvSpPr txBox="1">
            <a:spLocks noGrp="1"/>
          </p:cNvSpPr>
          <p:nvPr>
            <p:ph type="sldNum" idx="4294967295"/>
          </p:nvPr>
        </p:nvSpPr>
        <p:spPr>
          <a:xfrm>
            <a:off x="18892680" y="12711176"/>
            <a:ext cx="5484971" cy="73006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300"/>
              <a:buFont typeface="Arial"/>
              <a:buNone/>
            </a:pPr>
            <a:fld id="{00000000-1234-1234-1234-123412341234}" type="slidenum">
              <a:rPr lang="en-US" sz="2399" b="0" i="0" u="none" strike="noStrike" cap="none">
                <a:solidFill>
                  <a:srgbClr val="888888"/>
                </a:solidFill>
                <a:latin typeface="Calibri"/>
                <a:ea typeface="Calibri"/>
                <a:cs typeface="Calibri"/>
                <a:sym typeface="Calibri"/>
              </a:rPr>
              <a:t>31</a:t>
            </a:fld>
            <a:endParaRPr sz="2399" b="0" i="0" u="none" strike="noStrike" cap="none">
              <a:solidFill>
                <a:srgbClr val="888888"/>
              </a:solidFill>
              <a:latin typeface="Calibri"/>
              <a:ea typeface="Calibri"/>
              <a:cs typeface="Calibri"/>
              <a:sym typeface="Calibri"/>
            </a:endParaRPr>
          </a:p>
        </p:txBody>
      </p:sp>
      <p:pic>
        <p:nvPicPr>
          <p:cNvPr id="230" name="Google Shape;230;p132" descr="Afficher l’image source"/>
          <p:cNvPicPr preferRelativeResize="0"/>
          <p:nvPr/>
        </p:nvPicPr>
        <p:blipFill rotWithShape="1">
          <a:blip r:embed="rId4">
            <a:alphaModFix/>
          </a:blip>
          <a:srcRect/>
          <a:stretch/>
        </p:blipFill>
        <p:spPr>
          <a:xfrm>
            <a:off x="10627629" y="8420989"/>
            <a:ext cx="3122393" cy="1605590"/>
          </a:xfrm>
          <a:prstGeom prst="rect">
            <a:avLst/>
          </a:prstGeom>
          <a:noFill/>
          <a:ln>
            <a:noFill/>
          </a:ln>
        </p:spPr>
      </p:pic>
    </p:spTree>
    <p:extLst>
      <p:ext uri="{BB962C8B-B14F-4D97-AF65-F5344CB8AC3E}">
        <p14:creationId xmlns:p14="http://schemas.microsoft.com/office/powerpoint/2010/main" val="2734253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0"/>
          <p:cNvSpPr txBox="1"/>
          <p:nvPr/>
        </p:nvSpPr>
        <p:spPr>
          <a:xfrm>
            <a:off x="1726500" y="613300"/>
            <a:ext cx="17802600" cy="2990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Guide </a:t>
            </a:r>
            <a:r>
              <a:rPr lang="en-US" sz="6398" b="1" i="0" u="none" strike="noStrike" cap="none" dirty="0" err="1">
                <a:solidFill>
                  <a:srgbClr val="FF403F"/>
                </a:solidFill>
                <a:latin typeface="Calibri"/>
                <a:ea typeface="Calibri"/>
                <a:cs typeface="Calibri"/>
                <a:sym typeface="Calibri"/>
              </a:rPr>
              <a:t>etudiant</a:t>
            </a:r>
            <a:r>
              <a:rPr lang="en-US" sz="6398" b="1" i="0" u="none" strike="noStrike" cap="none" dirty="0">
                <a:solidFill>
                  <a:srgbClr val="FF403F"/>
                </a:solidFill>
                <a:latin typeface="Calibri"/>
                <a:ea typeface="Calibri"/>
                <a:cs typeface="Calibri"/>
                <a:sym typeface="Calibri"/>
              </a:rPr>
              <a:t> </a:t>
            </a:r>
          </a:p>
          <a:p>
            <a:pPr marL="0" marR="0" lvl="0" indent="0" algn="l" rtl="0">
              <a:lnSpc>
                <a:spcPct val="90000"/>
              </a:lnSpc>
              <a:spcBef>
                <a:spcPts val="0"/>
              </a:spcBef>
              <a:spcAft>
                <a:spcPts val="0"/>
              </a:spcAft>
              <a:buClr>
                <a:srgbClr val="FF403F"/>
              </a:buClr>
              <a:buSzPts val="6398"/>
              <a:buFont typeface="Arial"/>
              <a:buNone/>
            </a:pPr>
            <a:endParaRPr lang="en-US" sz="3000" b="1" dirty="0">
              <a:solidFill>
                <a:srgbClr val="FF403F"/>
              </a:solidFill>
              <a:latin typeface="Calibri"/>
              <a:ea typeface="Calibri"/>
              <a:cs typeface="Calibri"/>
              <a:sym typeface="Calibri"/>
            </a:endParaRPr>
          </a:p>
          <a:p>
            <a:pPr marL="0" marR="0" lvl="0" indent="0" algn="l" rtl="0">
              <a:lnSpc>
                <a:spcPct val="90000"/>
              </a:lnSpc>
              <a:spcBef>
                <a:spcPts val="0"/>
              </a:spcBef>
              <a:spcAft>
                <a:spcPts val="0"/>
              </a:spcAft>
              <a:buClr>
                <a:srgbClr val="FF403F"/>
              </a:buClr>
              <a:buSzPts val="6398"/>
              <a:buFont typeface="Arial"/>
              <a:buNone/>
            </a:pPr>
            <a:r>
              <a:rPr lang="en-US" sz="3000" b="1" i="0" u="none" strike="noStrike" cap="none" dirty="0" err="1">
                <a:solidFill>
                  <a:srgbClr val="FF403F"/>
                </a:solidFill>
                <a:latin typeface="Calibri"/>
                <a:ea typeface="Calibri"/>
                <a:cs typeface="Calibri"/>
                <a:sym typeface="Calibri"/>
              </a:rPr>
              <a:t>dispo</a:t>
            </a:r>
            <a:r>
              <a:rPr lang="en-US" sz="3000" b="1" i="0" u="none" strike="noStrike" cap="none" dirty="0">
                <a:solidFill>
                  <a:srgbClr val="FF403F"/>
                </a:solidFill>
                <a:latin typeface="Calibri"/>
                <a:ea typeface="Calibri"/>
                <a:cs typeface="Calibri"/>
                <a:sym typeface="Calibri"/>
              </a:rPr>
              <a:t> sur e-learning bouton </a:t>
            </a:r>
            <a:r>
              <a:rPr lang="en-US" sz="3000" b="1" dirty="0">
                <a:solidFill>
                  <a:srgbClr val="FF403F"/>
                </a:solidFill>
                <a:latin typeface="Calibri"/>
                <a:ea typeface="Calibri"/>
                <a:cs typeface="Calibri"/>
                <a:sym typeface="Calibri"/>
              </a:rPr>
              <a:t>Insertion professionnelle – retours de coaching / travailler son employabilité</a:t>
            </a:r>
            <a:endParaRPr sz="3000" b="1" i="0" u="none" strike="noStrike" cap="none" dirty="0">
              <a:solidFill>
                <a:srgbClr val="FF403F"/>
              </a:solidFill>
              <a:latin typeface="Calibri"/>
              <a:ea typeface="Calibri"/>
              <a:cs typeface="Calibri"/>
              <a:sym typeface="Calibri"/>
            </a:endParaRPr>
          </a:p>
        </p:txBody>
      </p:sp>
      <p:sp>
        <p:nvSpPr>
          <p:cNvPr id="246" name="Google Shape;246;p160"/>
          <p:cNvSpPr txBox="1"/>
          <p:nvPr/>
        </p:nvSpPr>
        <p:spPr>
          <a:xfrm>
            <a:off x="802425" y="3348625"/>
            <a:ext cx="14735100" cy="9565200"/>
          </a:xfrm>
          <a:prstGeom prst="rect">
            <a:avLst/>
          </a:prstGeom>
          <a:noFill/>
          <a:ln>
            <a:noFill/>
          </a:ln>
        </p:spPr>
        <p:txBody>
          <a:bodyPr spcFirstLastPara="1" wrap="square" lIns="91425" tIns="45700" rIns="91425" bIns="45700" anchor="t" anchorCtr="0">
            <a:normAutofit/>
          </a:bodyPr>
          <a:lstStyle/>
          <a:p>
            <a:pPr marL="2743200" marR="0" lvl="0" indent="0" algn="l" rtl="0">
              <a:lnSpc>
                <a:spcPct val="107000"/>
              </a:lnSpc>
              <a:spcBef>
                <a:spcPts val="0"/>
              </a:spcBef>
              <a:spcAft>
                <a:spcPts val="0"/>
              </a:spcAft>
              <a:buNone/>
            </a:pPr>
            <a:endParaRPr sz="3599" dirty="0">
              <a:solidFill>
                <a:schemeClr val="dk1"/>
              </a:solidFill>
              <a:latin typeface="Calibri"/>
              <a:ea typeface="Calibri"/>
              <a:cs typeface="Calibri"/>
              <a:sym typeface="Calibri"/>
            </a:endParaRPr>
          </a:p>
          <a:p>
            <a:pPr marL="628650" lvl="5" indent="-439996" algn="l" rtl="0">
              <a:lnSpc>
                <a:spcPct val="107000"/>
              </a:lnSpc>
              <a:spcBef>
                <a:spcPts val="0"/>
              </a:spcBef>
              <a:spcAft>
                <a:spcPts val="0"/>
              </a:spcAft>
              <a:buClr>
                <a:srgbClr val="FF403F"/>
              </a:buClr>
              <a:buSzPct val="100000"/>
              <a:buChar char="●"/>
            </a:pPr>
            <a:r>
              <a:rPr lang="en-US" sz="3599" b="1" dirty="0">
                <a:solidFill>
                  <a:schemeClr val="dk1"/>
                </a:solidFill>
                <a:latin typeface="Calibri"/>
                <a:ea typeface="Calibri"/>
                <a:cs typeface="Calibri"/>
                <a:sym typeface="Calibri"/>
              </a:rPr>
              <a:t>Comment </a:t>
            </a:r>
            <a:r>
              <a:rPr lang="en-US" sz="3599" b="1" dirty="0" err="1">
                <a:solidFill>
                  <a:schemeClr val="dk1"/>
                </a:solidFill>
                <a:latin typeface="Calibri"/>
                <a:ea typeface="Calibri"/>
                <a:cs typeface="Calibri"/>
                <a:sym typeface="Calibri"/>
              </a:rPr>
              <a:t>réussir</a:t>
            </a:r>
            <a:r>
              <a:rPr lang="en-US" sz="3599" b="1" dirty="0">
                <a:solidFill>
                  <a:schemeClr val="dk1"/>
                </a:solidFill>
                <a:latin typeface="Calibri"/>
                <a:ea typeface="Calibri"/>
                <a:cs typeface="Calibri"/>
                <a:sym typeface="Calibri"/>
              </a:rPr>
              <a:t> mon entretien ?</a:t>
            </a:r>
          </a:p>
          <a:p>
            <a:pPr marL="628650" lvl="5" indent="-439996" algn="l" rtl="0">
              <a:lnSpc>
                <a:spcPct val="107000"/>
              </a:lnSpc>
              <a:spcBef>
                <a:spcPts val="0"/>
              </a:spcBef>
              <a:spcAft>
                <a:spcPts val="0"/>
              </a:spcAft>
              <a:buClr>
                <a:srgbClr val="FF403F"/>
              </a:buClr>
              <a:buSzPct val="100000"/>
              <a:buChar char="●"/>
            </a:pPr>
            <a:endParaRPr lang="en-US" sz="3599" b="1" dirty="0">
              <a:solidFill>
                <a:schemeClr val="dk1"/>
              </a:solidFill>
              <a:latin typeface="Calibri"/>
              <a:ea typeface="Calibri"/>
              <a:cs typeface="Calibri"/>
              <a:sym typeface="Calibri"/>
            </a:endParaRPr>
          </a:p>
          <a:p>
            <a:pPr marL="188654" lvl="5" algn="l" rtl="0">
              <a:lnSpc>
                <a:spcPct val="107000"/>
              </a:lnSpc>
              <a:spcBef>
                <a:spcPts val="0"/>
              </a:spcBef>
              <a:spcAft>
                <a:spcPts val="0"/>
              </a:spcAft>
              <a:buClr>
                <a:srgbClr val="FF403F"/>
              </a:buClr>
              <a:buSzPct val="100000"/>
            </a:pPr>
            <a:endParaRPr sz="3599" dirty="0">
              <a:solidFill>
                <a:schemeClr val="dk1"/>
              </a:solidFill>
              <a:latin typeface="Calibri"/>
              <a:ea typeface="Calibri"/>
              <a:cs typeface="Calibri"/>
              <a:sym typeface="Calibri"/>
            </a:endParaRPr>
          </a:p>
        </p:txBody>
      </p:sp>
      <p:sp>
        <p:nvSpPr>
          <p:cNvPr id="247" name="Google Shape;247;p16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600"/>
              </a:spcAft>
              <a:buClr>
                <a:srgbClr val="888888"/>
              </a:buClr>
              <a:buSzPts val="2399"/>
              <a:buFont typeface="Calibri"/>
              <a:buNone/>
            </a:pPr>
            <a:fld id="{00000000-1234-1234-1234-123412341234}" type="slidenum">
              <a:rPr lang="en-US" sz="2399" b="0" i="0" u="none" strike="noStrike" cap="none">
                <a:solidFill>
                  <a:srgbClr val="888888"/>
                </a:solidFill>
                <a:latin typeface="Calibri"/>
                <a:ea typeface="Calibri"/>
                <a:cs typeface="Calibri"/>
                <a:sym typeface="Calibri"/>
              </a:rPr>
              <a:t>32</a:t>
            </a:fld>
            <a:endParaRPr sz="2399" b="0" i="0" u="none" strike="noStrike" cap="none">
              <a:solidFill>
                <a:srgbClr val="888888"/>
              </a:solidFill>
              <a:latin typeface="Calibri"/>
              <a:ea typeface="Calibri"/>
              <a:cs typeface="Calibri"/>
              <a:sym typeface="Calibri"/>
            </a:endParaRPr>
          </a:p>
        </p:txBody>
      </p:sp>
      <p:pic>
        <p:nvPicPr>
          <p:cNvPr id="3" name="Image 2">
            <a:extLst>
              <a:ext uri="{FF2B5EF4-FFF2-40B4-BE49-F238E27FC236}">
                <a16:creationId xmlns:a16="http://schemas.microsoft.com/office/drawing/2014/main" id="{41D4030A-97D1-43D6-BD7B-9578319D7BFF}"/>
              </a:ext>
            </a:extLst>
          </p:cNvPr>
          <p:cNvPicPr>
            <a:picLocks noChangeAspect="1"/>
          </p:cNvPicPr>
          <p:nvPr/>
        </p:nvPicPr>
        <p:blipFill>
          <a:blip r:embed="rId3"/>
          <a:stretch>
            <a:fillRect/>
          </a:stretch>
        </p:blipFill>
        <p:spPr>
          <a:xfrm>
            <a:off x="15941675" y="3348625"/>
            <a:ext cx="7514070" cy="8625702"/>
          </a:xfrm>
          <a:prstGeom prst="rect">
            <a:avLst/>
          </a:prstGeom>
        </p:spPr>
      </p:pic>
      <p:pic>
        <p:nvPicPr>
          <p:cNvPr id="5" name="Image 4">
            <a:extLst>
              <a:ext uri="{FF2B5EF4-FFF2-40B4-BE49-F238E27FC236}">
                <a16:creationId xmlns:a16="http://schemas.microsoft.com/office/drawing/2014/main" id="{45626CA8-88E1-49EA-A1A2-DA9074EFE00A}"/>
              </a:ext>
            </a:extLst>
          </p:cNvPr>
          <p:cNvPicPr>
            <a:picLocks noChangeAspect="1"/>
          </p:cNvPicPr>
          <p:nvPr/>
        </p:nvPicPr>
        <p:blipFill>
          <a:blip r:embed="rId4"/>
          <a:stretch>
            <a:fillRect/>
          </a:stretch>
        </p:blipFill>
        <p:spPr>
          <a:xfrm>
            <a:off x="1571480" y="5249012"/>
            <a:ext cx="4886325" cy="6019800"/>
          </a:xfrm>
          <a:prstGeom prst="rect">
            <a:avLst/>
          </a:prstGeom>
        </p:spPr>
      </p:pic>
      <p:pic>
        <p:nvPicPr>
          <p:cNvPr id="7" name="Image 6">
            <a:extLst>
              <a:ext uri="{FF2B5EF4-FFF2-40B4-BE49-F238E27FC236}">
                <a16:creationId xmlns:a16="http://schemas.microsoft.com/office/drawing/2014/main" id="{C71DCD17-6D13-4DAE-999E-3DC6E19F6738}"/>
              </a:ext>
            </a:extLst>
          </p:cNvPr>
          <p:cNvPicPr>
            <a:picLocks noChangeAspect="1"/>
          </p:cNvPicPr>
          <p:nvPr/>
        </p:nvPicPr>
        <p:blipFill>
          <a:blip r:embed="rId5"/>
          <a:stretch>
            <a:fillRect/>
          </a:stretch>
        </p:blipFill>
        <p:spPr>
          <a:xfrm>
            <a:off x="7483908" y="5249012"/>
            <a:ext cx="4810125" cy="2990850"/>
          </a:xfrm>
          <a:prstGeom prst="rect">
            <a:avLst/>
          </a:prstGeom>
        </p:spPr>
      </p:pic>
      <p:pic>
        <p:nvPicPr>
          <p:cNvPr id="9" name="Image 8">
            <a:extLst>
              <a:ext uri="{FF2B5EF4-FFF2-40B4-BE49-F238E27FC236}">
                <a16:creationId xmlns:a16="http://schemas.microsoft.com/office/drawing/2014/main" id="{9F6FAC4C-9BE7-40D2-AB8A-B504B36801AA}"/>
              </a:ext>
            </a:extLst>
          </p:cNvPr>
          <p:cNvPicPr>
            <a:picLocks noChangeAspect="1"/>
          </p:cNvPicPr>
          <p:nvPr/>
        </p:nvPicPr>
        <p:blipFill>
          <a:blip r:embed="rId6"/>
          <a:stretch>
            <a:fillRect/>
          </a:stretch>
        </p:blipFill>
        <p:spPr>
          <a:xfrm>
            <a:off x="7741067" y="8239862"/>
            <a:ext cx="4295805" cy="5319805"/>
          </a:xfrm>
          <a:prstGeom prst="rect">
            <a:avLst/>
          </a:prstGeom>
        </p:spPr>
      </p:pic>
      <p:pic>
        <p:nvPicPr>
          <p:cNvPr id="10" name="Image 9">
            <a:extLst>
              <a:ext uri="{FF2B5EF4-FFF2-40B4-BE49-F238E27FC236}">
                <a16:creationId xmlns:a16="http://schemas.microsoft.com/office/drawing/2014/main" id="{1D1B69A1-375A-49B3-AAA4-EAD4CEB55020}"/>
              </a:ext>
            </a:extLst>
          </p:cNvPr>
          <p:cNvPicPr>
            <a:picLocks noChangeAspect="1"/>
          </p:cNvPicPr>
          <p:nvPr/>
        </p:nvPicPr>
        <p:blipFill rotWithShape="1">
          <a:blip r:embed="rId7"/>
          <a:srcRect b="9510"/>
          <a:stretch/>
        </p:blipFill>
        <p:spPr>
          <a:xfrm>
            <a:off x="18982508" y="791275"/>
            <a:ext cx="5019829" cy="118968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0"/>
          <p:cNvSpPr txBox="1"/>
          <p:nvPr/>
        </p:nvSpPr>
        <p:spPr>
          <a:xfrm>
            <a:off x="1726500" y="613300"/>
            <a:ext cx="17802600" cy="2990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Tips pour </a:t>
            </a:r>
            <a:r>
              <a:rPr lang="en-US" sz="6398" b="1" i="0" u="none" strike="noStrike" cap="none" dirty="0" err="1">
                <a:solidFill>
                  <a:srgbClr val="FF403F"/>
                </a:solidFill>
                <a:latin typeface="Calibri"/>
                <a:ea typeface="Calibri"/>
                <a:cs typeface="Calibri"/>
                <a:sym typeface="Calibri"/>
              </a:rPr>
              <a:t>l’entretien</a:t>
            </a:r>
            <a:endParaRPr sz="6398" b="1" i="0" u="none" strike="noStrike" cap="none" dirty="0">
              <a:solidFill>
                <a:srgbClr val="FF403F"/>
              </a:solidFill>
              <a:latin typeface="Calibri"/>
              <a:ea typeface="Calibri"/>
              <a:cs typeface="Calibri"/>
              <a:sym typeface="Calibri"/>
            </a:endParaRPr>
          </a:p>
        </p:txBody>
      </p:sp>
      <p:sp>
        <p:nvSpPr>
          <p:cNvPr id="246" name="Google Shape;246;p160"/>
          <p:cNvSpPr txBox="1"/>
          <p:nvPr/>
        </p:nvSpPr>
        <p:spPr>
          <a:xfrm>
            <a:off x="802425" y="3348625"/>
            <a:ext cx="14735100" cy="9565200"/>
          </a:xfrm>
          <a:prstGeom prst="rect">
            <a:avLst/>
          </a:prstGeom>
          <a:noFill/>
          <a:ln>
            <a:noFill/>
          </a:ln>
        </p:spPr>
        <p:txBody>
          <a:bodyPr spcFirstLastPara="1" wrap="square" lIns="91425" tIns="45700" rIns="91425" bIns="45700" anchor="t" anchorCtr="0">
            <a:normAutofit/>
          </a:bodyPr>
          <a:lstStyle/>
          <a:p>
            <a:pPr marL="2743200" marR="0" lvl="0" indent="0" algn="l" rtl="0">
              <a:lnSpc>
                <a:spcPct val="107000"/>
              </a:lnSpc>
              <a:spcBef>
                <a:spcPts val="0"/>
              </a:spcBef>
              <a:spcAft>
                <a:spcPts val="0"/>
              </a:spcAft>
              <a:buNone/>
            </a:pPr>
            <a:endParaRPr sz="3599" dirty="0">
              <a:solidFill>
                <a:schemeClr val="dk1"/>
              </a:solidFill>
              <a:latin typeface="Calibri"/>
              <a:ea typeface="Calibri"/>
              <a:cs typeface="Calibri"/>
              <a:sym typeface="Calibri"/>
            </a:endParaRPr>
          </a:p>
          <a:p>
            <a:pPr marL="628650" lvl="5" indent="-439996" algn="l" rtl="0">
              <a:lnSpc>
                <a:spcPct val="107000"/>
              </a:lnSpc>
              <a:spcBef>
                <a:spcPts val="0"/>
              </a:spcBef>
              <a:spcAft>
                <a:spcPts val="0"/>
              </a:spcAft>
              <a:buClr>
                <a:srgbClr val="FF403F"/>
              </a:buClr>
              <a:buSzPct val="100000"/>
              <a:buChar char="●"/>
            </a:pPr>
            <a:r>
              <a:rPr lang="en-US" sz="3599" b="1" dirty="0">
                <a:solidFill>
                  <a:schemeClr val="dk1"/>
                </a:solidFill>
                <a:latin typeface="Calibri"/>
                <a:ea typeface="Calibri"/>
                <a:cs typeface="Calibri"/>
                <a:sym typeface="Calibri"/>
              </a:rPr>
              <a:t>Comment </a:t>
            </a:r>
            <a:r>
              <a:rPr lang="en-US" sz="3599" b="1" dirty="0" err="1">
                <a:solidFill>
                  <a:schemeClr val="dk1"/>
                </a:solidFill>
                <a:latin typeface="Calibri"/>
                <a:ea typeface="Calibri"/>
                <a:cs typeface="Calibri"/>
                <a:sym typeface="Calibri"/>
              </a:rPr>
              <a:t>réussir</a:t>
            </a:r>
            <a:r>
              <a:rPr lang="en-US" sz="3599" b="1" dirty="0">
                <a:solidFill>
                  <a:schemeClr val="dk1"/>
                </a:solidFill>
                <a:latin typeface="Calibri"/>
                <a:ea typeface="Calibri"/>
                <a:cs typeface="Calibri"/>
                <a:sym typeface="Calibri"/>
              </a:rPr>
              <a:t> mon entretien ?</a:t>
            </a:r>
          </a:p>
          <a:p>
            <a:pPr marL="628650" lvl="5" indent="-439996" algn="l" rtl="0">
              <a:lnSpc>
                <a:spcPct val="107000"/>
              </a:lnSpc>
              <a:spcBef>
                <a:spcPts val="0"/>
              </a:spcBef>
              <a:spcAft>
                <a:spcPts val="0"/>
              </a:spcAft>
              <a:buClr>
                <a:srgbClr val="FF403F"/>
              </a:buClr>
              <a:buSzPct val="100000"/>
              <a:buChar char="●"/>
            </a:pPr>
            <a:endParaRPr lang="en-US" sz="3599" b="1" dirty="0">
              <a:solidFill>
                <a:schemeClr val="dk1"/>
              </a:solidFill>
              <a:latin typeface="Calibri"/>
              <a:ea typeface="Calibri"/>
              <a:cs typeface="Calibri"/>
              <a:sym typeface="Calibri"/>
            </a:endParaRPr>
          </a:p>
          <a:p>
            <a:pPr marL="188654" lvl="5" algn="l" rtl="0">
              <a:lnSpc>
                <a:spcPct val="107000"/>
              </a:lnSpc>
              <a:spcBef>
                <a:spcPts val="0"/>
              </a:spcBef>
              <a:spcAft>
                <a:spcPts val="0"/>
              </a:spcAft>
              <a:buClr>
                <a:srgbClr val="FF403F"/>
              </a:buClr>
              <a:buSzPct val="100000"/>
            </a:pPr>
            <a:endParaRPr sz="3599" dirty="0">
              <a:solidFill>
                <a:schemeClr val="dk1"/>
              </a:solidFill>
              <a:latin typeface="Calibri"/>
              <a:ea typeface="Calibri"/>
              <a:cs typeface="Calibri"/>
              <a:sym typeface="Calibri"/>
            </a:endParaRPr>
          </a:p>
        </p:txBody>
      </p:sp>
      <p:sp>
        <p:nvSpPr>
          <p:cNvPr id="247" name="Google Shape;247;p16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600"/>
              </a:spcAft>
              <a:buClr>
                <a:srgbClr val="888888"/>
              </a:buClr>
              <a:buSzPts val="2399"/>
              <a:buFont typeface="Calibri"/>
              <a:buNone/>
            </a:pPr>
            <a:fld id="{00000000-1234-1234-1234-123412341234}" type="slidenum">
              <a:rPr lang="en-US" sz="2399" b="0" i="0" u="none" strike="noStrike" cap="none">
                <a:solidFill>
                  <a:srgbClr val="888888"/>
                </a:solidFill>
                <a:latin typeface="Calibri"/>
                <a:ea typeface="Calibri"/>
                <a:cs typeface="Calibri"/>
                <a:sym typeface="Calibri"/>
              </a:rPr>
              <a:t>33</a:t>
            </a:fld>
            <a:endParaRPr sz="2399" b="0" i="0" u="none" strike="noStrike" cap="none">
              <a:solidFill>
                <a:srgbClr val="888888"/>
              </a:solidFill>
              <a:latin typeface="Calibri"/>
              <a:ea typeface="Calibri"/>
              <a:cs typeface="Calibri"/>
              <a:sym typeface="Calibri"/>
            </a:endParaRPr>
          </a:p>
        </p:txBody>
      </p:sp>
      <p:pic>
        <p:nvPicPr>
          <p:cNvPr id="3" name="Image 2">
            <a:extLst>
              <a:ext uri="{FF2B5EF4-FFF2-40B4-BE49-F238E27FC236}">
                <a16:creationId xmlns:a16="http://schemas.microsoft.com/office/drawing/2014/main" id="{41D4030A-97D1-43D6-BD7B-9578319D7BFF}"/>
              </a:ext>
            </a:extLst>
          </p:cNvPr>
          <p:cNvPicPr>
            <a:picLocks noChangeAspect="1"/>
          </p:cNvPicPr>
          <p:nvPr/>
        </p:nvPicPr>
        <p:blipFill>
          <a:blip r:embed="rId3"/>
          <a:stretch>
            <a:fillRect/>
          </a:stretch>
        </p:blipFill>
        <p:spPr>
          <a:xfrm>
            <a:off x="17250095" y="3604000"/>
            <a:ext cx="6291612" cy="7222393"/>
          </a:xfrm>
          <a:prstGeom prst="rect">
            <a:avLst/>
          </a:prstGeom>
        </p:spPr>
      </p:pic>
      <p:pic>
        <p:nvPicPr>
          <p:cNvPr id="4" name="Image 3">
            <a:extLst>
              <a:ext uri="{FF2B5EF4-FFF2-40B4-BE49-F238E27FC236}">
                <a16:creationId xmlns:a16="http://schemas.microsoft.com/office/drawing/2014/main" id="{C8B41CF8-DD77-43F7-92D4-776558210EEA}"/>
              </a:ext>
            </a:extLst>
          </p:cNvPr>
          <p:cNvPicPr>
            <a:picLocks noChangeAspect="1"/>
          </p:cNvPicPr>
          <p:nvPr/>
        </p:nvPicPr>
        <p:blipFill>
          <a:blip r:embed="rId4"/>
          <a:stretch>
            <a:fillRect/>
          </a:stretch>
        </p:blipFill>
        <p:spPr>
          <a:xfrm>
            <a:off x="1328593" y="5145976"/>
            <a:ext cx="4762500" cy="5286375"/>
          </a:xfrm>
          <a:prstGeom prst="rect">
            <a:avLst/>
          </a:prstGeom>
        </p:spPr>
      </p:pic>
      <p:pic>
        <p:nvPicPr>
          <p:cNvPr id="8" name="Image 7">
            <a:extLst>
              <a:ext uri="{FF2B5EF4-FFF2-40B4-BE49-F238E27FC236}">
                <a16:creationId xmlns:a16="http://schemas.microsoft.com/office/drawing/2014/main" id="{BE315A5D-982F-4BDF-9632-3DF57C061EE6}"/>
              </a:ext>
            </a:extLst>
          </p:cNvPr>
          <p:cNvPicPr>
            <a:picLocks noChangeAspect="1"/>
          </p:cNvPicPr>
          <p:nvPr/>
        </p:nvPicPr>
        <p:blipFill>
          <a:blip r:embed="rId5"/>
          <a:stretch>
            <a:fillRect/>
          </a:stretch>
        </p:blipFill>
        <p:spPr>
          <a:xfrm>
            <a:off x="6617261" y="6228464"/>
            <a:ext cx="9686925" cy="4076700"/>
          </a:xfrm>
          <a:prstGeom prst="rect">
            <a:avLst/>
          </a:prstGeom>
        </p:spPr>
      </p:pic>
      <p:pic>
        <p:nvPicPr>
          <p:cNvPr id="9" name="Image 8">
            <a:extLst>
              <a:ext uri="{FF2B5EF4-FFF2-40B4-BE49-F238E27FC236}">
                <a16:creationId xmlns:a16="http://schemas.microsoft.com/office/drawing/2014/main" id="{E5174618-E8E5-4859-9854-90F88988677B}"/>
              </a:ext>
            </a:extLst>
          </p:cNvPr>
          <p:cNvPicPr>
            <a:picLocks noChangeAspect="1"/>
          </p:cNvPicPr>
          <p:nvPr/>
        </p:nvPicPr>
        <p:blipFill rotWithShape="1">
          <a:blip r:embed="rId6"/>
          <a:srcRect b="9510"/>
          <a:stretch/>
        </p:blipFill>
        <p:spPr>
          <a:xfrm>
            <a:off x="17951006" y="1513882"/>
            <a:ext cx="5019829" cy="1189687"/>
          </a:xfrm>
          <a:prstGeom prst="rect">
            <a:avLst/>
          </a:prstGeom>
        </p:spPr>
      </p:pic>
    </p:spTree>
    <p:extLst>
      <p:ext uri="{BB962C8B-B14F-4D97-AF65-F5344CB8AC3E}">
        <p14:creationId xmlns:p14="http://schemas.microsoft.com/office/powerpoint/2010/main" val="1454799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0"/>
          <p:cNvSpPr txBox="1"/>
          <p:nvPr/>
        </p:nvSpPr>
        <p:spPr>
          <a:xfrm>
            <a:off x="1726500" y="613300"/>
            <a:ext cx="17802600" cy="2990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Tips pour </a:t>
            </a:r>
            <a:r>
              <a:rPr lang="en-US" sz="6398" b="1" i="0" u="none" strike="noStrike" cap="none" dirty="0" err="1">
                <a:solidFill>
                  <a:srgbClr val="FF403F"/>
                </a:solidFill>
                <a:latin typeface="Calibri"/>
                <a:ea typeface="Calibri"/>
                <a:cs typeface="Calibri"/>
                <a:sym typeface="Calibri"/>
              </a:rPr>
              <a:t>l’entretien</a:t>
            </a:r>
            <a:endParaRPr sz="6398" b="1" i="0" u="none" strike="noStrike" cap="none" dirty="0">
              <a:solidFill>
                <a:srgbClr val="FF403F"/>
              </a:solidFill>
              <a:latin typeface="Calibri"/>
              <a:ea typeface="Calibri"/>
              <a:cs typeface="Calibri"/>
              <a:sym typeface="Calibri"/>
            </a:endParaRPr>
          </a:p>
        </p:txBody>
      </p:sp>
      <p:sp>
        <p:nvSpPr>
          <p:cNvPr id="246" name="Google Shape;246;p160"/>
          <p:cNvSpPr txBox="1"/>
          <p:nvPr/>
        </p:nvSpPr>
        <p:spPr>
          <a:xfrm>
            <a:off x="802425" y="3348625"/>
            <a:ext cx="14735100" cy="9565200"/>
          </a:xfrm>
          <a:prstGeom prst="rect">
            <a:avLst/>
          </a:prstGeom>
          <a:noFill/>
          <a:ln>
            <a:noFill/>
          </a:ln>
        </p:spPr>
        <p:txBody>
          <a:bodyPr spcFirstLastPara="1" wrap="square" lIns="91425" tIns="45700" rIns="91425" bIns="45700" anchor="t" anchorCtr="0">
            <a:normAutofit/>
          </a:bodyPr>
          <a:lstStyle/>
          <a:p>
            <a:pPr marL="2743200" marR="0" lvl="0" indent="0" algn="l" rtl="0">
              <a:lnSpc>
                <a:spcPct val="107000"/>
              </a:lnSpc>
              <a:spcBef>
                <a:spcPts val="0"/>
              </a:spcBef>
              <a:spcAft>
                <a:spcPts val="0"/>
              </a:spcAft>
              <a:buNone/>
            </a:pPr>
            <a:endParaRPr sz="3599" dirty="0">
              <a:solidFill>
                <a:schemeClr val="dk1"/>
              </a:solidFill>
              <a:latin typeface="Calibri"/>
              <a:ea typeface="Calibri"/>
              <a:cs typeface="Calibri"/>
              <a:sym typeface="Calibri"/>
            </a:endParaRPr>
          </a:p>
          <a:p>
            <a:pPr marL="628650" lvl="5" indent="-439996" algn="l" rtl="0">
              <a:lnSpc>
                <a:spcPct val="107000"/>
              </a:lnSpc>
              <a:spcBef>
                <a:spcPts val="0"/>
              </a:spcBef>
              <a:spcAft>
                <a:spcPts val="0"/>
              </a:spcAft>
              <a:buClr>
                <a:srgbClr val="FF403F"/>
              </a:buClr>
              <a:buSzPct val="100000"/>
              <a:buChar char="●"/>
            </a:pPr>
            <a:r>
              <a:rPr lang="en-US" sz="3599" b="1" dirty="0">
                <a:solidFill>
                  <a:schemeClr val="dk1"/>
                </a:solidFill>
                <a:latin typeface="Calibri"/>
                <a:ea typeface="Calibri"/>
                <a:cs typeface="Calibri"/>
                <a:sym typeface="Calibri"/>
              </a:rPr>
              <a:t>Exemples de questions à poser</a:t>
            </a:r>
          </a:p>
          <a:p>
            <a:pPr marL="188654" lvl="5" algn="l" rtl="0">
              <a:lnSpc>
                <a:spcPct val="107000"/>
              </a:lnSpc>
              <a:spcBef>
                <a:spcPts val="0"/>
              </a:spcBef>
              <a:spcAft>
                <a:spcPts val="0"/>
              </a:spcAft>
              <a:buClr>
                <a:srgbClr val="FF403F"/>
              </a:buClr>
              <a:buSzPct val="100000"/>
            </a:pPr>
            <a:endParaRPr sz="3599" dirty="0">
              <a:solidFill>
                <a:schemeClr val="dk1"/>
              </a:solidFill>
              <a:latin typeface="Calibri"/>
              <a:ea typeface="Calibri"/>
              <a:cs typeface="Calibri"/>
              <a:sym typeface="Calibri"/>
            </a:endParaRPr>
          </a:p>
        </p:txBody>
      </p:sp>
      <p:sp>
        <p:nvSpPr>
          <p:cNvPr id="247" name="Google Shape;247;p16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600"/>
              </a:spcAft>
              <a:buClr>
                <a:srgbClr val="888888"/>
              </a:buClr>
              <a:buSzPts val="2399"/>
              <a:buFont typeface="Calibri"/>
              <a:buNone/>
            </a:pPr>
            <a:fld id="{00000000-1234-1234-1234-123412341234}" type="slidenum">
              <a:rPr lang="en-US" sz="2399" b="0" i="0" u="none" strike="noStrike" cap="none">
                <a:solidFill>
                  <a:srgbClr val="888888"/>
                </a:solidFill>
                <a:latin typeface="Calibri"/>
                <a:ea typeface="Calibri"/>
                <a:cs typeface="Calibri"/>
                <a:sym typeface="Calibri"/>
              </a:rPr>
              <a:t>34</a:t>
            </a:fld>
            <a:endParaRPr sz="2399" b="0" i="0" u="none" strike="noStrike" cap="none">
              <a:solidFill>
                <a:srgbClr val="888888"/>
              </a:solidFill>
              <a:latin typeface="Calibri"/>
              <a:ea typeface="Calibri"/>
              <a:cs typeface="Calibri"/>
              <a:sym typeface="Calibri"/>
            </a:endParaRPr>
          </a:p>
        </p:txBody>
      </p:sp>
      <p:pic>
        <p:nvPicPr>
          <p:cNvPr id="3" name="Image 2">
            <a:extLst>
              <a:ext uri="{FF2B5EF4-FFF2-40B4-BE49-F238E27FC236}">
                <a16:creationId xmlns:a16="http://schemas.microsoft.com/office/drawing/2014/main" id="{41D4030A-97D1-43D6-BD7B-9578319D7BFF}"/>
              </a:ext>
            </a:extLst>
          </p:cNvPr>
          <p:cNvPicPr>
            <a:picLocks noChangeAspect="1"/>
          </p:cNvPicPr>
          <p:nvPr/>
        </p:nvPicPr>
        <p:blipFill>
          <a:blip r:embed="rId3"/>
          <a:stretch>
            <a:fillRect/>
          </a:stretch>
        </p:blipFill>
        <p:spPr>
          <a:xfrm>
            <a:off x="17250095" y="3604000"/>
            <a:ext cx="6291612" cy="7222393"/>
          </a:xfrm>
          <a:prstGeom prst="rect">
            <a:avLst/>
          </a:prstGeom>
        </p:spPr>
      </p:pic>
      <p:pic>
        <p:nvPicPr>
          <p:cNvPr id="5" name="Image 4">
            <a:extLst>
              <a:ext uri="{FF2B5EF4-FFF2-40B4-BE49-F238E27FC236}">
                <a16:creationId xmlns:a16="http://schemas.microsoft.com/office/drawing/2014/main" id="{F2529CD1-08D6-47CA-9469-711F4FF60D33}"/>
              </a:ext>
            </a:extLst>
          </p:cNvPr>
          <p:cNvPicPr>
            <a:picLocks noChangeAspect="1"/>
          </p:cNvPicPr>
          <p:nvPr/>
        </p:nvPicPr>
        <p:blipFill>
          <a:blip r:embed="rId4"/>
          <a:stretch>
            <a:fillRect/>
          </a:stretch>
        </p:blipFill>
        <p:spPr>
          <a:xfrm>
            <a:off x="1160933" y="5239182"/>
            <a:ext cx="7574931" cy="5128193"/>
          </a:xfrm>
          <a:prstGeom prst="rect">
            <a:avLst/>
          </a:prstGeom>
        </p:spPr>
      </p:pic>
      <p:pic>
        <p:nvPicPr>
          <p:cNvPr id="7" name="Image 6">
            <a:extLst>
              <a:ext uri="{FF2B5EF4-FFF2-40B4-BE49-F238E27FC236}">
                <a16:creationId xmlns:a16="http://schemas.microsoft.com/office/drawing/2014/main" id="{D6A6E1EE-D9DF-4E1C-81CA-A5DD5ECEE8C3}"/>
              </a:ext>
            </a:extLst>
          </p:cNvPr>
          <p:cNvPicPr>
            <a:picLocks noChangeAspect="1"/>
          </p:cNvPicPr>
          <p:nvPr/>
        </p:nvPicPr>
        <p:blipFill>
          <a:blip r:embed="rId5"/>
          <a:stretch>
            <a:fillRect/>
          </a:stretch>
        </p:blipFill>
        <p:spPr>
          <a:xfrm>
            <a:off x="8454778" y="6339325"/>
            <a:ext cx="8072040" cy="3945830"/>
          </a:xfrm>
          <a:prstGeom prst="rect">
            <a:avLst/>
          </a:prstGeom>
        </p:spPr>
      </p:pic>
      <p:pic>
        <p:nvPicPr>
          <p:cNvPr id="8" name="Image 7">
            <a:extLst>
              <a:ext uri="{FF2B5EF4-FFF2-40B4-BE49-F238E27FC236}">
                <a16:creationId xmlns:a16="http://schemas.microsoft.com/office/drawing/2014/main" id="{A3AB49FC-1E11-4299-8928-C5175E724519}"/>
              </a:ext>
            </a:extLst>
          </p:cNvPr>
          <p:cNvPicPr>
            <a:picLocks noChangeAspect="1"/>
          </p:cNvPicPr>
          <p:nvPr/>
        </p:nvPicPr>
        <p:blipFill rotWithShape="1">
          <a:blip r:embed="rId6"/>
          <a:srcRect b="9510"/>
          <a:stretch/>
        </p:blipFill>
        <p:spPr>
          <a:xfrm>
            <a:off x="17951006" y="1513882"/>
            <a:ext cx="5019829" cy="1189687"/>
          </a:xfrm>
          <a:prstGeom prst="rect">
            <a:avLst/>
          </a:prstGeom>
        </p:spPr>
      </p:pic>
    </p:spTree>
    <p:extLst>
      <p:ext uri="{BB962C8B-B14F-4D97-AF65-F5344CB8AC3E}">
        <p14:creationId xmlns:p14="http://schemas.microsoft.com/office/powerpoint/2010/main" val="1057045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887E419-CF77-4FA6-A7DC-F0C7FF818C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4" name="Image 3">
            <a:extLst>
              <a:ext uri="{FF2B5EF4-FFF2-40B4-BE49-F238E27FC236}">
                <a16:creationId xmlns:a16="http://schemas.microsoft.com/office/drawing/2014/main" id="{71F4B6A6-EFB7-456E-BE38-DE1111D3E17E}"/>
              </a:ext>
            </a:extLst>
          </p:cNvPr>
          <p:cNvPicPr>
            <a:picLocks noChangeAspect="1"/>
          </p:cNvPicPr>
          <p:nvPr/>
        </p:nvPicPr>
        <p:blipFill>
          <a:blip r:embed="rId2"/>
          <a:stretch>
            <a:fillRect/>
          </a:stretch>
        </p:blipFill>
        <p:spPr>
          <a:xfrm>
            <a:off x="1967051" y="6509922"/>
            <a:ext cx="6471808" cy="2634078"/>
          </a:xfrm>
          <a:prstGeom prst="rect">
            <a:avLst/>
          </a:prstGeom>
        </p:spPr>
      </p:pic>
      <p:sp>
        <p:nvSpPr>
          <p:cNvPr id="6" name="ZoneTexte 5">
            <a:extLst>
              <a:ext uri="{FF2B5EF4-FFF2-40B4-BE49-F238E27FC236}">
                <a16:creationId xmlns:a16="http://schemas.microsoft.com/office/drawing/2014/main" id="{C310EF95-B0BB-4B82-87A3-9F12AEBBF936}"/>
              </a:ext>
            </a:extLst>
          </p:cNvPr>
          <p:cNvSpPr txBox="1"/>
          <p:nvPr/>
        </p:nvSpPr>
        <p:spPr>
          <a:xfrm>
            <a:off x="2135011" y="4837044"/>
            <a:ext cx="7712765" cy="830997"/>
          </a:xfrm>
          <a:prstGeom prst="rect">
            <a:avLst/>
          </a:prstGeom>
          <a:noFill/>
        </p:spPr>
        <p:txBody>
          <a:bodyPr wrap="square">
            <a:spAutoFit/>
          </a:bodyPr>
          <a:lstStyle/>
          <a:p>
            <a:r>
              <a:rPr lang="fr-FR" sz="2400" dirty="0">
                <a:hlinkClick r:id="rId3"/>
              </a:rPr>
              <a:t>DEMA1N.org - la plateforme de mentorat pour la réussite et l'insertion professionnelle des jeunes</a:t>
            </a:r>
            <a:endParaRPr lang="fr-FR" sz="2400" dirty="0"/>
          </a:p>
        </p:txBody>
      </p:sp>
      <p:sp>
        <p:nvSpPr>
          <p:cNvPr id="10" name="ZoneTexte 9">
            <a:extLst>
              <a:ext uri="{FF2B5EF4-FFF2-40B4-BE49-F238E27FC236}">
                <a16:creationId xmlns:a16="http://schemas.microsoft.com/office/drawing/2014/main" id="{60F4209B-D3D5-4A58-8EBF-11680EACB190}"/>
              </a:ext>
            </a:extLst>
          </p:cNvPr>
          <p:cNvSpPr txBox="1"/>
          <p:nvPr/>
        </p:nvSpPr>
        <p:spPr>
          <a:xfrm>
            <a:off x="10853530" y="4837044"/>
            <a:ext cx="7129669" cy="830997"/>
          </a:xfrm>
          <a:prstGeom prst="rect">
            <a:avLst/>
          </a:prstGeom>
          <a:noFill/>
        </p:spPr>
        <p:txBody>
          <a:bodyPr wrap="square">
            <a:spAutoFit/>
          </a:bodyPr>
          <a:lstStyle/>
          <a:p>
            <a:r>
              <a:rPr lang="fr-FR" sz="2400" dirty="0">
                <a:hlinkClick r:id="rId4"/>
              </a:rPr>
              <a:t>1 jeune, 1 mentor, être accompagné par un mentor pour réussir (1jeune1solution.gouv.fr)</a:t>
            </a:r>
            <a:endParaRPr lang="fr-FR" sz="2400" dirty="0"/>
          </a:p>
        </p:txBody>
      </p:sp>
      <p:pic>
        <p:nvPicPr>
          <p:cNvPr id="12" name="Image 11">
            <a:extLst>
              <a:ext uri="{FF2B5EF4-FFF2-40B4-BE49-F238E27FC236}">
                <a16:creationId xmlns:a16="http://schemas.microsoft.com/office/drawing/2014/main" id="{9F024AB9-4EA1-4407-A0FD-3A7DE9407DC9}"/>
              </a:ext>
            </a:extLst>
          </p:cNvPr>
          <p:cNvPicPr>
            <a:picLocks noChangeAspect="1"/>
          </p:cNvPicPr>
          <p:nvPr/>
        </p:nvPicPr>
        <p:blipFill>
          <a:blip r:embed="rId5"/>
          <a:stretch>
            <a:fillRect/>
          </a:stretch>
        </p:blipFill>
        <p:spPr>
          <a:xfrm>
            <a:off x="10473467" y="6837156"/>
            <a:ext cx="8234352" cy="6605795"/>
          </a:xfrm>
          <a:prstGeom prst="rect">
            <a:avLst/>
          </a:prstGeom>
        </p:spPr>
      </p:pic>
      <p:pic>
        <p:nvPicPr>
          <p:cNvPr id="14" name="Image 13">
            <a:extLst>
              <a:ext uri="{FF2B5EF4-FFF2-40B4-BE49-F238E27FC236}">
                <a16:creationId xmlns:a16="http://schemas.microsoft.com/office/drawing/2014/main" id="{8239C3C9-E679-4917-8E0F-EA12A36DE3F1}"/>
              </a:ext>
            </a:extLst>
          </p:cNvPr>
          <p:cNvPicPr>
            <a:picLocks noChangeAspect="1"/>
          </p:cNvPicPr>
          <p:nvPr/>
        </p:nvPicPr>
        <p:blipFill>
          <a:blip r:embed="rId6"/>
          <a:stretch>
            <a:fillRect/>
          </a:stretch>
        </p:blipFill>
        <p:spPr>
          <a:xfrm>
            <a:off x="20171236" y="7561917"/>
            <a:ext cx="3679825" cy="3679825"/>
          </a:xfrm>
          <a:prstGeom prst="rect">
            <a:avLst/>
          </a:prstGeom>
        </p:spPr>
      </p:pic>
      <p:sp>
        <p:nvSpPr>
          <p:cNvPr id="15" name="Google Shape;245;p160">
            <a:extLst>
              <a:ext uri="{FF2B5EF4-FFF2-40B4-BE49-F238E27FC236}">
                <a16:creationId xmlns:a16="http://schemas.microsoft.com/office/drawing/2014/main" id="{16868E30-6984-4238-ADEA-4E027675E3EF}"/>
              </a:ext>
            </a:extLst>
          </p:cNvPr>
          <p:cNvSpPr txBox="1"/>
          <p:nvPr/>
        </p:nvSpPr>
        <p:spPr>
          <a:xfrm>
            <a:off x="2135011" y="815027"/>
            <a:ext cx="17802600" cy="2990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dirty="0">
                <a:solidFill>
                  <a:srgbClr val="FF403F"/>
                </a:solidFill>
                <a:latin typeface="Calibri"/>
                <a:ea typeface="Calibri"/>
                <a:cs typeface="Calibri"/>
                <a:sym typeface="Calibri"/>
              </a:rPr>
              <a:t>D’autres pistes à explorer </a:t>
            </a:r>
            <a:endParaRPr sz="6398" b="1" i="0" u="none" strike="noStrike" cap="none" dirty="0">
              <a:solidFill>
                <a:srgbClr val="FF403F"/>
              </a:solidFill>
              <a:latin typeface="Calibri"/>
              <a:ea typeface="Calibri"/>
              <a:cs typeface="Calibri"/>
              <a:sym typeface="Calibri"/>
            </a:endParaRPr>
          </a:p>
        </p:txBody>
      </p:sp>
    </p:spTree>
    <p:extLst>
      <p:ext uri="{BB962C8B-B14F-4D97-AF65-F5344CB8AC3E}">
        <p14:creationId xmlns:p14="http://schemas.microsoft.com/office/powerpoint/2010/main" val="979168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gf961bcba72_3_30"/>
          <p:cNvPicPr preferRelativeResize="0"/>
          <p:nvPr/>
        </p:nvPicPr>
        <p:blipFill rotWithShape="1">
          <a:blip r:embed="rId3">
            <a:alphaModFix/>
          </a:blip>
          <a:srcRect/>
          <a:stretch/>
        </p:blipFill>
        <p:spPr>
          <a:xfrm>
            <a:off x="0" y="1786"/>
            <a:ext cx="24377649" cy="13712428"/>
          </a:xfrm>
          <a:prstGeom prst="rect">
            <a:avLst/>
          </a:prstGeom>
          <a:noFill/>
          <a:ln>
            <a:noFill/>
          </a:ln>
        </p:spPr>
      </p:pic>
      <p:sp>
        <p:nvSpPr>
          <p:cNvPr id="422" name="Google Shape;422;gf961bcba72_3_30"/>
          <p:cNvSpPr txBox="1">
            <a:spLocks noGrp="1"/>
          </p:cNvSpPr>
          <p:nvPr>
            <p:ph type="sldNum" idx="12"/>
          </p:nvPr>
        </p:nvSpPr>
        <p:spPr>
          <a:xfrm>
            <a:off x="17216716" y="12712701"/>
            <a:ext cx="5484900" cy="730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300"/>
              <a:buFont typeface="Arial"/>
              <a:buNone/>
            </a:pPr>
            <a:fld id="{00000000-1234-1234-1234-123412341234}" type="slidenum">
              <a:rPr lang="en-US"/>
              <a:t>36</a:t>
            </a:fld>
            <a:endParaRPr/>
          </a:p>
        </p:txBody>
      </p:sp>
      <p:sp>
        <p:nvSpPr>
          <p:cNvPr id="423" name="Google Shape;423;gf961bcba72_3_30"/>
          <p:cNvSpPr txBox="1"/>
          <p:nvPr/>
        </p:nvSpPr>
        <p:spPr>
          <a:xfrm>
            <a:off x="6665118" y="2903619"/>
            <a:ext cx="11047500" cy="5853900"/>
          </a:xfrm>
          <a:prstGeom prst="rect">
            <a:avLst/>
          </a:prstGeom>
          <a:noFill/>
          <a:ln>
            <a:noFill/>
          </a:ln>
        </p:spPr>
        <p:txBody>
          <a:bodyPr spcFirstLastPara="1" wrap="square" lIns="182825" tIns="91400" rIns="182825" bIns="91400" anchor="ctr" anchorCtr="0">
            <a:normAutofit/>
          </a:bodyPr>
          <a:lstStyle/>
          <a:p>
            <a:pPr marL="0" marR="0" lvl="0" indent="0" algn="ctr" rtl="0">
              <a:lnSpc>
                <a:spcPct val="100000"/>
              </a:lnSpc>
              <a:spcBef>
                <a:spcPts val="0"/>
              </a:spcBef>
              <a:spcAft>
                <a:spcPts val="0"/>
              </a:spcAft>
              <a:buClr>
                <a:srgbClr val="000000"/>
              </a:buClr>
              <a:buSzPts val="4799"/>
              <a:buFont typeface="Arial"/>
              <a:buNone/>
            </a:pPr>
            <a:r>
              <a:rPr lang="en-US" sz="4799" b="1" i="0" u="none" strike="noStrike" cap="none">
                <a:solidFill>
                  <a:srgbClr val="FFFFFF"/>
                </a:solidFill>
                <a:latin typeface="Calibri"/>
                <a:ea typeface="Calibri"/>
                <a:cs typeface="Calibri"/>
                <a:sym typeface="Calibri"/>
              </a:rPr>
              <a:t>Merci.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99"/>
              <a:buFont typeface="Arial"/>
              <a:buNone/>
            </a:pPr>
            <a:r>
              <a:rPr lang="en-US" sz="3199" b="0" i="0" u="none" strike="noStrike" cap="none">
                <a:solidFill>
                  <a:srgbClr val="FFFFFF"/>
                </a:solidFill>
                <a:latin typeface="Calibri"/>
                <a:ea typeface="Calibri"/>
                <a:cs typeface="Calibri"/>
                <a:sym typeface="Calibri"/>
              </a:rPr>
              <a:t>Pour toute question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199"/>
              <a:buFont typeface="Arial"/>
              <a:buNone/>
            </a:pPr>
            <a:r>
              <a:rPr lang="en-US" sz="3199" b="0" i="0" u="sng" strike="noStrike" cap="none">
                <a:solidFill>
                  <a:srgbClr val="FFFFFF"/>
                </a:solidFill>
                <a:latin typeface="Calibri"/>
                <a:ea typeface="Calibri"/>
                <a:cs typeface="Calibri"/>
                <a:sym typeface="Calibri"/>
              </a:rPr>
              <a:t>coaching</a:t>
            </a:r>
            <a:r>
              <a:rPr lang="en-US" sz="3199"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@ecoleisd.com</a:t>
            </a:r>
            <a:endParaRPr sz="3199"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99"/>
              <a:buFont typeface="Arial"/>
              <a:buNone/>
            </a:pPr>
            <a:endParaRPr sz="3199" b="0" i="0" u="none" strike="noStrike" cap="none">
              <a:solidFill>
                <a:srgbClr val="FFFFFF"/>
              </a:solidFill>
              <a:latin typeface="Calibri"/>
              <a:ea typeface="Calibri"/>
              <a:cs typeface="Calibri"/>
              <a:sym typeface="Calibri"/>
            </a:endParaRPr>
          </a:p>
        </p:txBody>
      </p:sp>
      <p:pic>
        <p:nvPicPr>
          <p:cNvPr id="424" name="Google Shape;424;gf961bcba72_3_30"/>
          <p:cNvPicPr preferRelativeResize="0"/>
          <p:nvPr/>
        </p:nvPicPr>
        <p:blipFill rotWithShape="1">
          <a:blip r:embed="rId5">
            <a:alphaModFix/>
          </a:blip>
          <a:srcRect/>
          <a:stretch/>
        </p:blipFill>
        <p:spPr>
          <a:xfrm>
            <a:off x="9818155" y="8757607"/>
            <a:ext cx="4741341" cy="1941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4"/>
          <p:cNvSpPr txBox="1"/>
          <p:nvPr/>
        </p:nvSpPr>
        <p:spPr>
          <a:xfrm>
            <a:off x="2033142" y="613301"/>
            <a:ext cx="12001094"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My JobGlasses c’est quoi ?</a:t>
            </a:r>
            <a:endParaRPr sz="6398" b="1" i="0" u="none" strike="noStrike" cap="none" dirty="0">
              <a:solidFill>
                <a:srgbClr val="FF403F"/>
              </a:solidFill>
              <a:latin typeface="Calibri"/>
              <a:ea typeface="Calibri"/>
              <a:cs typeface="Calibri"/>
              <a:sym typeface="Calibri"/>
            </a:endParaRPr>
          </a:p>
        </p:txBody>
      </p:sp>
      <p:sp>
        <p:nvSpPr>
          <p:cNvPr id="218" name="Google Shape;218;p104"/>
          <p:cNvSpPr txBox="1"/>
          <p:nvPr/>
        </p:nvSpPr>
        <p:spPr>
          <a:xfrm>
            <a:off x="1269422" y="3323905"/>
            <a:ext cx="12764814" cy="8252723"/>
          </a:xfrm>
          <a:prstGeom prst="rect">
            <a:avLst/>
          </a:prstGeom>
          <a:noFill/>
          <a:ln>
            <a:noFill/>
          </a:ln>
        </p:spPr>
        <p:txBody>
          <a:bodyPr spcFirstLastPara="1" wrap="square" lIns="91425" tIns="45700" rIns="91425" bIns="45700" anchor="t" anchorCtr="0">
            <a:normAutofit fontScale="92500" lnSpcReduction="20000"/>
          </a:bodyPr>
          <a:lstStyle/>
          <a:p>
            <a:pPr marL="1066533" marR="0" lvl="5" indent="-618970" algn="l" rtl="0">
              <a:lnSpc>
                <a:spcPct val="107000"/>
              </a:lnSpc>
              <a:spcBef>
                <a:spcPts val="0"/>
              </a:spcBef>
              <a:spcAft>
                <a:spcPts val="0"/>
              </a:spcAft>
              <a:buClr>
                <a:srgbClr val="FF403F"/>
              </a:buClr>
              <a:buSzPts val="3599"/>
              <a:buFont typeface="Arial"/>
              <a:buChar char="●"/>
            </a:pPr>
            <a:endParaRPr lang="fr-FR" sz="3599"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endParaRPr lang="fr-FR" sz="3599" b="0" i="0" u="none" strike="noStrike" cap="none" dirty="0">
              <a:solidFill>
                <a:schemeClr val="dk1"/>
              </a:solidFill>
              <a:latin typeface="Calibri"/>
              <a:ea typeface="Calibri"/>
              <a:cs typeface="Calibri"/>
              <a:sym typeface="Calibri"/>
            </a:endParaRPr>
          </a:p>
          <a:p>
            <a:pPr marL="1066533" marR="0" lvl="5" indent="-618970" algn="l" rtl="0">
              <a:lnSpc>
                <a:spcPct val="107000"/>
              </a:lnSpc>
              <a:spcBef>
                <a:spcPts val="0"/>
              </a:spcBef>
              <a:spcAft>
                <a:spcPts val="0"/>
              </a:spcAft>
              <a:buClr>
                <a:srgbClr val="FF403F"/>
              </a:buClr>
              <a:buSzPts val="3599"/>
              <a:buFont typeface="Arial"/>
              <a:buChar char="●"/>
            </a:pPr>
            <a:r>
              <a:rPr lang="fr-FR" sz="4400" dirty="0" err="1"/>
              <a:t>My</a:t>
            </a:r>
            <a:r>
              <a:rPr lang="fr-FR" sz="4400" dirty="0"/>
              <a:t> Job Glasses, c’est le réseau professionnel facile pour tous les étudiants. </a:t>
            </a:r>
          </a:p>
          <a:p>
            <a:pPr marL="1066533" marR="0" lvl="5" indent="-618970" algn="l" rtl="0">
              <a:lnSpc>
                <a:spcPct val="107000"/>
              </a:lnSpc>
              <a:spcBef>
                <a:spcPts val="0"/>
              </a:spcBef>
              <a:spcAft>
                <a:spcPts val="0"/>
              </a:spcAft>
              <a:buClr>
                <a:srgbClr val="FF403F"/>
              </a:buClr>
              <a:buSzPts val="3599"/>
              <a:buFont typeface="Arial"/>
              <a:buChar char="●"/>
            </a:pPr>
            <a:endParaRPr lang="fr-FR" sz="4400" dirty="0"/>
          </a:p>
          <a:p>
            <a:pPr marL="1066533" lvl="5" indent="-618970">
              <a:lnSpc>
                <a:spcPct val="107000"/>
              </a:lnSpc>
              <a:buClr>
                <a:srgbClr val="FF403F"/>
              </a:buClr>
              <a:buSzPts val="3599"/>
              <a:buFont typeface="Arial"/>
              <a:buChar char="●"/>
            </a:pPr>
            <a:r>
              <a:rPr lang="fr-FR" sz="4400" dirty="0"/>
              <a:t>Créé en décembre 2015</a:t>
            </a:r>
          </a:p>
          <a:p>
            <a:pPr marL="1066533" lvl="5" indent="-618970">
              <a:lnSpc>
                <a:spcPct val="107000"/>
              </a:lnSpc>
              <a:buClr>
                <a:srgbClr val="FF403F"/>
              </a:buClr>
              <a:buSzPts val="3599"/>
              <a:buFont typeface="Arial"/>
              <a:buChar char="●"/>
            </a:pPr>
            <a:endParaRPr lang="fr-FR" sz="4400" dirty="0"/>
          </a:p>
          <a:p>
            <a:pPr marL="1066533" lvl="5" indent="-618970">
              <a:lnSpc>
                <a:spcPct val="107000"/>
              </a:lnSpc>
              <a:buClr>
                <a:srgbClr val="FF403F"/>
              </a:buClr>
              <a:buSzPts val="3599"/>
              <a:buFont typeface="Arial"/>
              <a:buChar char="●"/>
            </a:pPr>
            <a:r>
              <a:rPr lang="fr-FR" sz="4400" dirty="0"/>
              <a:t>Elue meilleure entreprise </a:t>
            </a:r>
            <a:r>
              <a:rPr lang="fr-FR" sz="4400" dirty="0" err="1"/>
              <a:t>EdTech</a:t>
            </a:r>
            <a:r>
              <a:rPr lang="fr-FR" sz="4400" dirty="0"/>
              <a:t> 2020</a:t>
            </a:r>
          </a:p>
          <a:p>
            <a:pPr marL="1066533" lvl="5" indent="-618970">
              <a:lnSpc>
                <a:spcPct val="107000"/>
              </a:lnSpc>
              <a:buClr>
                <a:srgbClr val="FF403F"/>
              </a:buClr>
              <a:buSzPts val="3599"/>
              <a:buFont typeface="Arial"/>
              <a:buChar char="●"/>
            </a:pPr>
            <a:endParaRPr lang="fr-FR" sz="4400" dirty="0"/>
          </a:p>
          <a:p>
            <a:pPr marL="1066533" lvl="5" indent="-618970">
              <a:lnSpc>
                <a:spcPct val="107000"/>
              </a:lnSpc>
              <a:buClr>
                <a:srgbClr val="FF403F"/>
              </a:buClr>
              <a:buSzPts val="3599"/>
              <a:buFont typeface="Arial"/>
              <a:buChar char="●"/>
            </a:pPr>
            <a:r>
              <a:rPr lang="fr-FR" sz="4400" dirty="0"/>
              <a:t>Mission : démocratiser la pratique du réseau entre étudiants et employeurs, en faisant en sorte que chaque jeune arrive demain sur le marché du travail avec un bagage de 20 rencontres avec des professionnels. </a:t>
            </a:r>
          </a:p>
          <a:p>
            <a:pPr marL="1066533" marR="0" lvl="5" indent="-618970" algn="l" rtl="0">
              <a:lnSpc>
                <a:spcPct val="107000"/>
              </a:lnSpc>
              <a:spcBef>
                <a:spcPts val="0"/>
              </a:spcBef>
              <a:spcAft>
                <a:spcPts val="0"/>
              </a:spcAft>
              <a:buClr>
                <a:srgbClr val="FF403F"/>
              </a:buClr>
              <a:buSzPts val="3599"/>
              <a:buFont typeface="Arial"/>
              <a:buChar char="●"/>
            </a:pPr>
            <a:endParaRPr sz="3599" b="0" i="0" u="none" strike="noStrike" cap="none" dirty="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039241D3-5F3C-4BF3-A5A6-22DE8189CE10}"/>
              </a:ext>
            </a:extLst>
          </p:cNvPr>
          <p:cNvPicPr>
            <a:picLocks noChangeAspect="1"/>
          </p:cNvPicPr>
          <p:nvPr/>
        </p:nvPicPr>
        <p:blipFill>
          <a:blip r:embed="rId3"/>
          <a:stretch>
            <a:fillRect/>
          </a:stretch>
        </p:blipFill>
        <p:spPr>
          <a:xfrm>
            <a:off x="16098982" y="5820712"/>
            <a:ext cx="7136955" cy="1869203"/>
          </a:xfrm>
          <a:prstGeom prst="rect">
            <a:avLst/>
          </a:prstGeom>
        </p:spPr>
      </p:pic>
      <p:pic>
        <p:nvPicPr>
          <p:cNvPr id="7" name="Google Shape;179;p1">
            <a:extLst>
              <a:ext uri="{FF2B5EF4-FFF2-40B4-BE49-F238E27FC236}">
                <a16:creationId xmlns:a16="http://schemas.microsoft.com/office/drawing/2014/main" id="{28C11D67-A806-4192-9003-E0D09AE450D0}"/>
              </a:ext>
            </a:extLst>
          </p:cNvPr>
          <p:cNvPicPr preferRelativeResize="0"/>
          <p:nvPr/>
        </p:nvPicPr>
        <p:blipFill rotWithShape="1">
          <a:blip r:embed="rId4">
            <a:alphaModFix/>
          </a:blip>
          <a:srcRect/>
          <a:stretch/>
        </p:blipFill>
        <p:spPr>
          <a:xfrm>
            <a:off x="21945600" y="12427526"/>
            <a:ext cx="1914756" cy="834031"/>
          </a:xfrm>
          <a:prstGeom prst="rect">
            <a:avLst/>
          </a:prstGeom>
          <a:noFill/>
          <a:ln>
            <a:noFill/>
          </a:ln>
        </p:spPr>
      </p:pic>
    </p:spTree>
    <p:extLst>
      <p:ext uri="{BB962C8B-B14F-4D97-AF65-F5344CB8AC3E}">
        <p14:creationId xmlns:p14="http://schemas.microsoft.com/office/powerpoint/2010/main" val="1413746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3" y="909642"/>
            <a:ext cx="15783803"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Pourquoi My JobGlasses ?</a:t>
            </a:r>
            <a:endParaRPr sz="6398" b="1" i="0" u="none" strike="noStrike" cap="none" dirty="0">
              <a:solidFill>
                <a:srgbClr val="FF403F"/>
              </a:solidFill>
              <a:latin typeface="Calibri"/>
              <a:ea typeface="Calibri"/>
              <a:cs typeface="Calibri"/>
              <a:sym typeface="Calibri"/>
            </a:endParaRPr>
          </a:p>
        </p:txBody>
      </p:sp>
      <p:pic>
        <p:nvPicPr>
          <p:cNvPr id="5" name="Image 4">
            <a:extLst>
              <a:ext uri="{FF2B5EF4-FFF2-40B4-BE49-F238E27FC236}">
                <a16:creationId xmlns:a16="http://schemas.microsoft.com/office/drawing/2014/main" id="{8D24C96C-C9A4-4A86-9928-948A47AAD695}"/>
              </a:ext>
            </a:extLst>
          </p:cNvPr>
          <p:cNvPicPr>
            <a:picLocks noChangeAspect="1"/>
          </p:cNvPicPr>
          <p:nvPr/>
        </p:nvPicPr>
        <p:blipFill>
          <a:blip r:embed="rId3"/>
          <a:stretch>
            <a:fillRect/>
          </a:stretch>
        </p:blipFill>
        <p:spPr>
          <a:xfrm>
            <a:off x="1672923" y="3990002"/>
            <a:ext cx="6920382" cy="2714625"/>
          </a:xfrm>
          <a:prstGeom prst="rect">
            <a:avLst/>
          </a:prstGeom>
        </p:spPr>
      </p:pic>
      <p:pic>
        <p:nvPicPr>
          <p:cNvPr id="7" name="Image 6">
            <a:extLst>
              <a:ext uri="{FF2B5EF4-FFF2-40B4-BE49-F238E27FC236}">
                <a16:creationId xmlns:a16="http://schemas.microsoft.com/office/drawing/2014/main" id="{B437A9DA-95CC-41FB-ACB9-3DE8CF2539F7}"/>
              </a:ext>
            </a:extLst>
          </p:cNvPr>
          <p:cNvPicPr>
            <a:picLocks noChangeAspect="1"/>
          </p:cNvPicPr>
          <p:nvPr/>
        </p:nvPicPr>
        <p:blipFill>
          <a:blip r:embed="rId4"/>
          <a:stretch>
            <a:fillRect/>
          </a:stretch>
        </p:blipFill>
        <p:spPr>
          <a:xfrm>
            <a:off x="9752588" y="3990002"/>
            <a:ext cx="5633455" cy="3230452"/>
          </a:xfrm>
          <a:prstGeom prst="rect">
            <a:avLst/>
          </a:prstGeom>
        </p:spPr>
      </p:pic>
      <p:pic>
        <p:nvPicPr>
          <p:cNvPr id="9" name="Image 8">
            <a:extLst>
              <a:ext uri="{FF2B5EF4-FFF2-40B4-BE49-F238E27FC236}">
                <a16:creationId xmlns:a16="http://schemas.microsoft.com/office/drawing/2014/main" id="{0C6BB6A1-0781-46C9-BB3C-2E561A931DD8}"/>
              </a:ext>
            </a:extLst>
          </p:cNvPr>
          <p:cNvPicPr>
            <a:picLocks noChangeAspect="1"/>
          </p:cNvPicPr>
          <p:nvPr/>
        </p:nvPicPr>
        <p:blipFill>
          <a:blip r:embed="rId5"/>
          <a:stretch>
            <a:fillRect/>
          </a:stretch>
        </p:blipFill>
        <p:spPr>
          <a:xfrm>
            <a:off x="1806574" y="7382308"/>
            <a:ext cx="5564043" cy="3267258"/>
          </a:xfrm>
          <a:prstGeom prst="rect">
            <a:avLst/>
          </a:prstGeom>
        </p:spPr>
      </p:pic>
      <p:pic>
        <p:nvPicPr>
          <p:cNvPr id="11" name="Image 10">
            <a:extLst>
              <a:ext uri="{FF2B5EF4-FFF2-40B4-BE49-F238E27FC236}">
                <a16:creationId xmlns:a16="http://schemas.microsoft.com/office/drawing/2014/main" id="{BCD144A2-EB02-4F3E-97DE-7CC2253CB7AF}"/>
              </a:ext>
            </a:extLst>
          </p:cNvPr>
          <p:cNvPicPr>
            <a:picLocks noChangeAspect="1"/>
          </p:cNvPicPr>
          <p:nvPr/>
        </p:nvPicPr>
        <p:blipFill>
          <a:blip r:embed="rId6"/>
          <a:stretch>
            <a:fillRect/>
          </a:stretch>
        </p:blipFill>
        <p:spPr>
          <a:xfrm>
            <a:off x="9564824" y="8167037"/>
            <a:ext cx="7109103" cy="2282105"/>
          </a:xfrm>
          <a:prstGeom prst="rect">
            <a:avLst/>
          </a:prstGeom>
        </p:spPr>
      </p:pic>
      <p:pic>
        <p:nvPicPr>
          <p:cNvPr id="13" name="Image 12">
            <a:extLst>
              <a:ext uri="{FF2B5EF4-FFF2-40B4-BE49-F238E27FC236}">
                <a16:creationId xmlns:a16="http://schemas.microsoft.com/office/drawing/2014/main" id="{333FD3EC-DD46-4FB6-90D9-8B17FB7A87AA}"/>
              </a:ext>
            </a:extLst>
          </p:cNvPr>
          <p:cNvPicPr>
            <a:picLocks noChangeAspect="1"/>
          </p:cNvPicPr>
          <p:nvPr/>
        </p:nvPicPr>
        <p:blipFill>
          <a:blip r:embed="rId7"/>
          <a:stretch>
            <a:fillRect/>
          </a:stretch>
        </p:blipFill>
        <p:spPr>
          <a:xfrm>
            <a:off x="17456726" y="5590401"/>
            <a:ext cx="5764123" cy="3425536"/>
          </a:xfrm>
          <a:prstGeom prst="rect">
            <a:avLst/>
          </a:prstGeom>
        </p:spPr>
      </p:pic>
      <p:pic>
        <p:nvPicPr>
          <p:cNvPr id="15" name="Image 14">
            <a:extLst>
              <a:ext uri="{FF2B5EF4-FFF2-40B4-BE49-F238E27FC236}">
                <a16:creationId xmlns:a16="http://schemas.microsoft.com/office/drawing/2014/main" id="{661A26F2-A25F-46DE-AA9D-72541A223B4A}"/>
              </a:ext>
            </a:extLst>
          </p:cNvPr>
          <p:cNvPicPr>
            <a:picLocks noChangeAspect="1"/>
          </p:cNvPicPr>
          <p:nvPr/>
        </p:nvPicPr>
        <p:blipFill>
          <a:blip r:embed="rId8"/>
          <a:stretch>
            <a:fillRect/>
          </a:stretch>
        </p:blipFill>
        <p:spPr>
          <a:xfrm>
            <a:off x="1997363" y="12712701"/>
            <a:ext cx="4667250" cy="647700"/>
          </a:xfrm>
          <a:prstGeom prst="rect">
            <a:avLst/>
          </a:prstGeom>
        </p:spPr>
      </p:pic>
      <p:pic>
        <p:nvPicPr>
          <p:cNvPr id="10" name="Image 9">
            <a:extLst>
              <a:ext uri="{FF2B5EF4-FFF2-40B4-BE49-F238E27FC236}">
                <a16:creationId xmlns:a16="http://schemas.microsoft.com/office/drawing/2014/main" id="{69EC72DD-C50D-42F5-B1D7-3A43833AA749}"/>
              </a:ext>
            </a:extLst>
          </p:cNvPr>
          <p:cNvPicPr>
            <a:picLocks noChangeAspect="1"/>
          </p:cNvPicPr>
          <p:nvPr/>
        </p:nvPicPr>
        <p:blipFill rotWithShape="1">
          <a:blip r:embed="rId9"/>
          <a:srcRect b="14840"/>
          <a:stretch/>
        </p:blipFill>
        <p:spPr>
          <a:xfrm>
            <a:off x="17671787" y="1810223"/>
            <a:ext cx="5334000" cy="1189687"/>
          </a:xfrm>
          <a:prstGeom prst="rect">
            <a:avLst/>
          </a:prstGeom>
        </p:spPr>
      </p:pic>
      <p:pic>
        <p:nvPicPr>
          <p:cNvPr id="12" name="Google Shape;179;p1">
            <a:extLst>
              <a:ext uri="{FF2B5EF4-FFF2-40B4-BE49-F238E27FC236}">
                <a16:creationId xmlns:a16="http://schemas.microsoft.com/office/drawing/2014/main" id="{B17485C7-0136-4413-AC4C-2CC645AAE1A4}"/>
              </a:ext>
            </a:extLst>
          </p:cNvPr>
          <p:cNvPicPr preferRelativeResize="0"/>
          <p:nvPr/>
        </p:nvPicPr>
        <p:blipFill rotWithShape="1">
          <a:blip r:embed="rId10">
            <a:alphaModFix/>
          </a:blip>
          <a:srcRect/>
          <a:stretch/>
        </p:blipFill>
        <p:spPr>
          <a:xfrm>
            <a:off x="21585382" y="12510656"/>
            <a:ext cx="1845797" cy="8497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7418640"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L’importance de commencer à créer son réseau</a:t>
            </a:r>
            <a:endParaRPr sz="6398" b="1" i="0" u="none" strike="noStrike" cap="none" dirty="0">
              <a:solidFill>
                <a:srgbClr val="FF403F"/>
              </a:solidFill>
              <a:latin typeface="Calibri"/>
              <a:ea typeface="Calibri"/>
              <a:cs typeface="Calibri"/>
              <a:sym typeface="Calibri"/>
            </a:endParaRPr>
          </a:p>
        </p:txBody>
      </p:sp>
      <p:pic>
        <p:nvPicPr>
          <p:cNvPr id="4" name="Image 3">
            <a:extLst>
              <a:ext uri="{FF2B5EF4-FFF2-40B4-BE49-F238E27FC236}">
                <a16:creationId xmlns:a16="http://schemas.microsoft.com/office/drawing/2014/main" id="{1AE47367-DB8F-4DA6-B10C-5405C7D606BE}"/>
              </a:ext>
            </a:extLst>
          </p:cNvPr>
          <p:cNvPicPr>
            <a:picLocks noChangeAspect="1"/>
          </p:cNvPicPr>
          <p:nvPr/>
        </p:nvPicPr>
        <p:blipFill>
          <a:blip r:embed="rId3"/>
          <a:stretch>
            <a:fillRect/>
          </a:stretch>
        </p:blipFill>
        <p:spPr>
          <a:xfrm>
            <a:off x="16828787" y="4873765"/>
            <a:ext cx="6127763" cy="4941744"/>
          </a:xfrm>
          <a:prstGeom prst="rect">
            <a:avLst/>
          </a:prstGeom>
        </p:spPr>
      </p:pic>
      <p:pic>
        <p:nvPicPr>
          <p:cNvPr id="6" name="Image 5">
            <a:extLst>
              <a:ext uri="{FF2B5EF4-FFF2-40B4-BE49-F238E27FC236}">
                <a16:creationId xmlns:a16="http://schemas.microsoft.com/office/drawing/2014/main" id="{4CEBC7DB-5652-448F-AB2D-86F46835E7B6}"/>
              </a:ext>
            </a:extLst>
          </p:cNvPr>
          <p:cNvPicPr>
            <a:picLocks noChangeAspect="1"/>
          </p:cNvPicPr>
          <p:nvPr/>
        </p:nvPicPr>
        <p:blipFill>
          <a:blip r:embed="rId4"/>
          <a:stretch>
            <a:fillRect/>
          </a:stretch>
        </p:blipFill>
        <p:spPr>
          <a:xfrm>
            <a:off x="2209655" y="4396220"/>
            <a:ext cx="12226781" cy="8207636"/>
          </a:xfrm>
          <a:prstGeom prst="rect">
            <a:avLst/>
          </a:prstGeom>
        </p:spPr>
      </p:pic>
      <p:pic>
        <p:nvPicPr>
          <p:cNvPr id="7" name="Image 6">
            <a:extLst>
              <a:ext uri="{FF2B5EF4-FFF2-40B4-BE49-F238E27FC236}">
                <a16:creationId xmlns:a16="http://schemas.microsoft.com/office/drawing/2014/main" id="{D423EEE5-9CA4-4548-BEBD-7C2AB1EED63E}"/>
              </a:ext>
            </a:extLst>
          </p:cNvPr>
          <p:cNvPicPr>
            <a:picLocks noChangeAspect="1"/>
          </p:cNvPicPr>
          <p:nvPr/>
        </p:nvPicPr>
        <p:blipFill rotWithShape="1">
          <a:blip r:embed="rId5"/>
          <a:srcRect b="9510"/>
          <a:stretch/>
        </p:blipFill>
        <p:spPr>
          <a:xfrm>
            <a:off x="18435916" y="1761331"/>
            <a:ext cx="5019829" cy="1189687"/>
          </a:xfrm>
          <a:prstGeom prst="rect">
            <a:avLst/>
          </a:prstGeom>
        </p:spPr>
      </p:pic>
      <p:pic>
        <p:nvPicPr>
          <p:cNvPr id="8" name="Google Shape;179;p1">
            <a:extLst>
              <a:ext uri="{FF2B5EF4-FFF2-40B4-BE49-F238E27FC236}">
                <a16:creationId xmlns:a16="http://schemas.microsoft.com/office/drawing/2014/main" id="{1A13D837-D72A-4594-BA64-32754FEAAA10}"/>
              </a:ext>
            </a:extLst>
          </p:cNvPr>
          <p:cNvPicPr preferRelativeResize="0"/>
          <p:nvPr/>
        </p:nvPicPr>
        <p:blipFill rotWithShape="1">
          <a:blip r:embed="rId6">
            <a:alphaModFix/>
          </a:blip>
          <a:srcRect/>
          <a:stretch/>
        </p:blipFill>
        <p:spPr>
          <a:xfrm>
            <a:off x="21890182" y="12603856"/>
            <a:ext cx="1857491" cy="730250"/>
          </a:xfrm>
          <a:prstGeom prst="rect">
            <a:avLst/>
          </a:prstGeom>
          <a:noFill/>
          <a:ln>
            <a:noFill/>
          </a:ln>
        </p:spPr>
      </p:pic>
    </p:spTree>
    <p:extLst>
      <p:ext uri="{BB962C8B-B14F-4D97-AF65-F5344CB8AC3E}">
        <p14:creationId xmlns:p14="http://schemas.microsoft.com/office/powerpoint/2010/main" val="24737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7418640"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L’importance d’échanger avec un professionnel en activité dans sa spécialité</a:t>
            </a:r>
            <a:endParaRPr sz="6398" b="1" i="0" u="none" strike="noStrike" cap="none" dirty="0">
              <a:solidFill>
                <a:srgbClr val="FF403F"/>
              </a:solidFill>
              <a:latin typeface="Calibri"/>
              <a:ea typeface="Calibri"/>
              <a:cs typeface="Calibri"/>
              <a:sym typeface="Calibri"/>
            </a:endParaRPr>
          </a:p>
        </p:txBody>
      </p:sp>
      <p:pic>
        <p:nvPicPr>
          <p:cNvPr id="7" name="Image 6">
            <a:extLst>
              <a:ext uri="{FF2B5EF4-FFF2-40B4-BE49-F238E27FC236}">
                <a16:creationId xmlns:a16="http://schemas.microsoft.com/office/drawing/2014/main" id="{D423EEE5-9CA4-4548-BEBD-7C2AB1EED63E}"/>
              </a:ext>
            </a:extLst>
          </p:cNvPr>
          <p:cNvPicPr>
            <a:picLocks noChangeAspect="1"/>
          </p:cNvPicPr>
          <p:nvPr/>
        </p:nvPicPr>
        <p:blipFill rotWithShape="1">
          <a:blip r:embed="rId3"/>
          <a:srcRect b="9510"/>
          <a:stretch/>
        </p:blipFill>
        <p:spPr>
          <a:xfrm>
            <a:off x="18435360" y="6553200"/>
            <a:ext cx="4910531" cy="1163783"/>
          </a:xfrm>
          <a:prstGeom prst="rect">
            <a:avLst/>
          </a:prstGeom>
        </p:spPr>
      </p:pic>
      <p:pic>
        <p:nvPicPr>
          <p:cNvPr id="8" name="Google Shape;179;p1">
            <a:extLst>
              <a:ext uri="{FF2B5EF4-FFF2-40B4-BE49-F238E27FC236}">
                <a16:creationId xmlns:a16="http://schemas.microsoft.com/office/drawing/2014/main" id="{1A13D837-D72A-4594-BA64-32754FEAAA10}"/>
              </a:ext>
            </a:extLst>
          </p:cNvPr>
          <p:cNvPicPr preferRelativeResize="0"/>
          <p:nvPr/>
        </p:nvPicPr>
        <p:blipFill rotWithShape="1">
          <a:blip r:embed="rId4">
            <a:alphaModFix/>
          </a:blip>
          <a:srcRect/>
          <a:stretch/>
        </p:blipFill>
        <p:spPr>
          <a:xfrm>
            <a:off x="21890182" y="12603856"/>
            <a:ext cx="1857491" cy="730250"/>
          </a:xfrm>
          <a:prstGeom prst="rect">
            <a:avLst/>
          </a:prstGeom>
          <a:noFill/>
          <a:ln>
            <a:noFill/>
          </a:ln>
        </p:spPr>
      </p:pic>
      <p:pic>
        <p:nvPicPr>
          <p:cNvPr id="3" name="Image 2">
            <a:extLst>
              <a:ext uri="{FF2B5EF4-FFF2-40B4-BE49-F238E27FC236}">
                <a16:creationId xmlns:a16="http://schemas.microsoft.com/office/drawing/2014/main" id="{A755F3B8-2851-40E0-87A1-7BD1A62BBABD}"/>
              </a:ext>
            </a:extLst>
          </p:cNvPr>
          <p:cNvPicPr>
            <a:picLocks noChangeAspect="1"/>
          </p:cNvPicPr>
          <p:nvPr/>
        </p:nvPicPr>
        <p:blipFill>
          <a:blip r:embed="rId5"/>
          <a:stretch>
            <a:fillRect/>
          </a:stretch>
        </p:blipFill>
        <p:spPr>
          <a:xfrm>
            <a:off x="1884074" y="3463638"/>
            <a:ext cx="15263506" cy="8506690"/>
          </a:xfrm>
          <a:prstGeom prst="rect">
            <a:avLst/>
          </a:prstGeom>
        </p:spPr>
      </p:pic>
    </p:spTree>
    <p:extLst>
      <p:ext uri="{BB962C8B-B14F-4D97-AF65-F5344CB8AC3E}">
        <p14:creationId xmlns:p14="http://schemas.microsoft.com/office/powerpoint/2010/main" val="101995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7418640"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L’importance d’échanger avec un professionnel en activité dans sa spécialité</a:t>
            </a:r>
            <a:endParaRPr sz="6398" b="1" i="0" u="none" strike="noStrike" cap="none" dirty="0">
              <a:solidFill>
                <a:srgbClr val="FF403F"/>
              </a:solidFill>
              <a:latin typeface="Calibri"/>
              <a:ea typeface="Calibri"/>
              <a:cs typeface="Calibri"/>
              <a:sym typeface="Calibri"/>
            </a:endParaRPr>
          </a:p>
        </p:txBody>
      </p:sp>
      <p:pic>
        <p:nvPicPr>
          <p:cNvPr id="7" name="Image 6">
            <a:extLst>
              <a:ext uri="{FF2B5EF4-FFF2-40B4-BE49-F238E27FC236}">
                <a16:creationId xmlns:a16="http://schemas.microsoft.com/office/drawing/2014/main" id="{D423EEE5-9CA4-4548-BEBD-7C2AB1EED63E}"/>
              </a:ext>
            </a:extLst>
          </p:cNvPr>
          <p:cNvPicPr>
            <a:picLocks noChangeAspect="1"/>
          </p:cNvPicPr>
          <p:nvPr/>
        </p:nvPicPr>
        <p:blipFill rotWithShape="1">
          <a:blip r:embed="rId3"/>
          <a:srcRect b="9510"/>
          <a:stretch/>
        </p:blipFill>
        <p:spPr>
          <a:xfrm>
            <a:off x="18435360" y="6553200"/>
            <a:ext cx="4910531" cy="1163783"/>
          </a:xfrm>
          <a:prstGeom prst="rect">
            <a:avLst/>
          </a:prstGeom>
        </p:spPr>
      </p:pic>
      <p:pic>
        <p:nvPicPr>
          <p:cNvPr id="8" name="Google Shape;179;p1">
            <a:extLst>
              <a:ext uri="{FF2B5EF4-FFF2-40B4-BE49-F238E27FC236}">
                <a16:creationId xmlns:a16="http://schemas.microsoft.com/office/drawing/2014/main" id="{1A13D837-D72A-4594-BA64-32754FEAAA10}"/>
              </a:ext>
            </a:extLst>
          </p:cNvPr>
          <p:cNvPicPr preferRelativeResize="0"/>
          <p:nvPr/>
        </p:nvPicPr>
        <p:blipFill rotWithShape="1">
          <a:blip r:embed="rId4">
            <a:alphaModFix/>
          </a:blip>
          <a:srcRect/>
          <a:stretch/>
        </p:blipFill>
        <p:spPr>
          <a:xfrm>
            <a:off x="21890182" y="12603856"/>
            <a:ext cx="1857491" cy="730250"/>
          </a:xfrm>
          <a:prstGeom prst="rect">
            <a:avLst/>
          </a:prstGeom>
          <a:noFill/>
          <a:ln>
            <a:noFill/>
          </a:ln>
        </p:spPr>
      </p:pic>
      <p:pic>
        <p:nvPicPr>
          <p:cNvPr id="3" name="Image 2">
            <a:extLst>
              <a:ext uri="{FF2B5EF4-FFF2-40B4-BE49-F238E27FC236}">
                <a16:creationId xmlns:a16="http://schemas.microsoft.com/office/drawing/2014/main" id="{A978F346-E653-481C-BB0E-C85BB786F975}"/>
              </a:ext>
            </a:extLst>
          </p:cNvPr>
          <p:cNvPicPr>
            <a:picLocks noChangeAspect="1"/>
          </p:cNvPicPr>
          <p:nvPr/>
        </p:nvPicPr>
        <p:blipFill>
          <a:blip r:embed="rId5"/>
          <a:stretch>
            <a:fillRect/>
          </a:stretch>
        </p:blipFill>
        <p:spPr>
          <a:xfrm>
            <a:off x="2401887" y="3720379"/>
            <a:ext cx="14294158" cy="7993207"/>
          </a:xfrm>
          <a:prstGeom prst="rect">
            <a:avLst/>
          </a:prstGeom>
        </p:spPr>
      </p:pic>
    </p:spTree>
    <p:extLst>
      <p:ext uri="{BB962C8B-B14F-4D97-AF65-F5344CB8AC3E}">
        <p14:creationId xmlns:p14="http://schemas.microsoft.com/office/powerpoint/2010/main" val="315920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7"/>
          <p:cNvSpPr txBox="1"/>
          <p:nvPr/>
        </p:nvSpPr>
        <p:spPr>
          <a:xfrm>
            <a:off x="1672924" y="909642"/>
            <a:ext cx="17418640" cy="2990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403F"/>
              </a:buClr>
              <a:buSzPts val="6398"/>
              <a:buFont typeface="Arial"/>
              <a:buNone/>
            </a:pPr>
            <a:r>
              <a:rPr lang="en-US" sz="6398" b="1" i="0" u="none" strike="noStrike" cap="none" dirty="0">
                <a:solidFill>
                  <a:srgbClr val="FF403F"/>
                </a:solidFill>
                <a:latin typeface="Calibri"/>
                <a:ea typeface="Calibri"/>
                <a:cs typeface="Calibri"/>
                <a:sym typeface="Calibri"/>
              </a:rPr>
              <a:t>L’importance d’échanger avec un professionnel en activité dans sa spécialité</a:t>
            </a:r>
            <a:endParaRPr sz="6398" b="1" i="0" u="none" strike="noStrike" cap="none" dirty="0">
              <a:solidFill>
                <a:srgbClr val="FF403F"/>
              </a:solidFill>
              <a:latin typeface="Calibri"/>
              <a:ea typeface="Calibri"/>
              <a:cs typeface="Calibri"/>
              <a:sym typeface="Calibri"/>
            </a:endParaRPr>
          </a:p>
        </p:txBody>
      </p:sp>
      <p:pic>
        <p:nvPicPr>
          <p:cNvPr id="7" name="Image 6">
            <a:extLst>
              <a:ext uri="{FF2B5EF4-FFF2-40B4-BE49-F238E27FC236}">
                <a16:creationId xmlns:a16="http://schemas.microsoft.com/office/drawing/2014/main" id="{D423EEE5-9CA4-4548-BEBD-7C2AB1EED63E}"/>
              </a:ext>
            </a:extLst>
          </p:cNvPr>
          <p:cNvPicPr>
            <a:picLocks noChangeAspect="1"/>
          </p:cNvPicPr>
          <p:nvPr/>
        </p:nvPicPr>
        <p:blipFill rotWithShape="1">
          <a:blip r:embed="rId3"/>
          <a:srcRect b="9510"/>
          <a:stretch/>
        </p:blipFill>
        <p:spPr>
          <a:xfrm>
            <a:off x="18435360" y="6553200"/>
            <a:ext cx="4910531" cy="1163783"/>
          </a:xfrm>
          <a:prstGeom prst="rect">
            <a:avLst/>
          </a:prstGeom>
        </p:spPr>
      </p:pic>
      <p:pic>
        <p:nvPicPr>
          <p:cNvPr id="8" name="Google Shape;179;p1">
            <a:extLst>
              <a:ext uri="{FF2B5EF4-FFF2-40B4-BE49-F238E27FC236}">
                <a16:creationId xmlns:a16="http://schemas.microsoft.com/office/drawing/2014/main" id="{1A13D837-D72A-4594-BA64-32754FEAAA10}"/>
              </a:ext>
            </a:extLst>
          </p:cNvPr>
          <p:cNvPicPr preferRelativeResize="0"/>
          <p:nvPr/>
        </p:nvPicPr>
        <p:blipFill rotWithShape="1">
          <a:blip r:embed="rId4">
            <a:alphaModFix/>
          </a:blip>
          <a:srcRect/>
          <a:stretch/>
        </p:blipFill>
        <p:spPr>
          <a:xfrm>
            <a:off x="21890182" y="12603856"/>
            <a:ext cx="1857491" cy="730250"/>
          </a:xfrm>
          <a:prstGeom prst="rect">
            <a:avLst/>
          </a:prstGeom>
          <a:noFill/>
          <a:ln>
            <a:noFill/>
          </a:ln>
        </p:spPr>
      </p:pic>
      <p:pic>
        <p:nvPicPr>
          <p:cNvPr id="4" name="Image 3">
            <a:extLst>
              <a:ext uri="{FF2B5EF4-FFF2-40B4-BE49-F238E27FC236}">
                <a16:creationId xmlns:a16="http://schemas.microsoft.com/office/drawing/2014/main" id="{82E3FBFA-001B-481A-930D-C9550BB3E323}"/>
              </a:ext>
            </a:extLst>
          </p:cNvPr>
          <p:cNvPicPr>
            <a:picLocks noChangeAspect="1"/>
          </p:cNvPicPr>
          <p:nvPr/>
        </p:nvPicPr>
        <p:blipFill>
          <a:blip r:embed="rId5"/>
          <a:stretch>
            <a:fillRect/>
          </a:stretch>
        </p:blipFill>
        <p:spPr>
          <a:xfrm>
            <a:off x="1910916" y="3900492"/>
            <a:ext cx="14839229" cy="8212986"/>
          </a:xfrm>
          <a:prstGeom prst="rect">
            <a:avLst/>
          </a:prstGeom>
        </p:spPr>
      </p:pic>
    </p:spTree>
    <p:extLst>
      <p:ext uri="{BB962C8B-B14F-4D97-AF65-F5344CB8AC3E}">
        <p14:creationId xmlns:p14="http://schemas.microsoft.com/office/powerpoint/2010/main" val="435511728"/>
      </p:ext>
    </p:extLst>
  </p:cSld>
  <p:clrMapOvr>
    <a:masterClrMapping/>
  </p:clrMapOvr>
</p:sld>
</file>

<file path=ppt/theme/theme1.xml><?xml version="1.0" encoding="utf-8"?>
<a:theme xmlns:a="http://schemas.openxmlformats.org/drawingml/2006/main" name="1_Thème Office">
  <a:themeElements>
    <a:clrScheme name="Personnalisé 12">
      <a:dk1>
        <a:srgbClr val="000000"/>
      </a:dk1>
      <a:lt1>
        <a:srgbClr val="FFFFFF"/>
      </a:lt1>
      <a:dk2>
        <a:srgbClr val="000000"/>
      </a:dk2>
      <a:lt2>
        <a:srgbClr val="F8F8F8"/>
      </a:lt2>
      <a:accent1>
        <a:srgbClr val="BF0300"/>
      </a:accent1>
      <a:accent2>
        <a:srgbClr val="B2B2B2"/>
      </a:accent2>
      <a:accent3>
        <a:srgbClr val="969696"/>
      </a:accent3>
      <a:accent4>
        <a:srgbClr val="808080"/>
      </a:accent4>
      <a:accent5>
        <a:srgbClr val="5F5F5F"/>
      </a:accent5>
      <a:accent6>
        <a:srgbClr val="4D4D4D"/>
      </a:accent6>
      <a:hlink>
        <a:srgbClr val="F9004C"/>
      </a:hlink>
      <a:folHlink>
        <a:srgbClr val="B2A1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Personnalisé 12">
      <a:dk1>
        <a:srgbClr val="000000"/>
      </a:dk1>
      <a:lt1>
        <a:srgbClr val="FFFFFF"/>
      </a:lt1>
      <a:dk2>
        <a:srgbClr val="000000"/>
      </a:dk2>
      <a:lt2>
        <a:srgbClr val="F8F8F8"/>
      </a:lt2>
      <a:accent1>
        <a:srgbClr val="BF0300"/>
      </a:accent1>
      <a:accent2>
        <a:srgbClr val="B2B2B2"/>
      </a:accent2>
      <a:accent3>
        <a:srgbClr val="969696"/>
      </a:accent3>
      <a:accent4>
        <a:srgbClr val="808080"/>
      </a:accent4>
      <a:accent5>
        <a:srgbClr val="5F5F5F"/>
      </a:accent5>
      <a:accent6>
        <a:srgbClr val="4D4D4D"/>
      </a:accent6>
      <a:hlink>
        <a:srgbClr val="F9004C"/>
      </a:hlink>
      <a:folHlink>
        <a:srgbClr val="B2A1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MyJob Glasses B2</Template>
  <TotalTime>6</TotalTime>
  <Words>1122</Words>
  <Application>Microsoft Office PowerPoint</Application>
  <PresentationFormat>Personnalisé</PresentationFormat>
  <Paragraphs>243</Paragraphs>
  <Slides>36</Slides>
  <Notes>35</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36</vt:i4>
      </vt:variant>
    </vt:vector>
  </HeadingPairs>
  <TitlesOfParts>
    <vt:vector size="41" baseType="lpstr">
      <vt:lpstr>Poppins Light</vt:lpstr>
      <vt:lpstr>Calibri</vt:lpstr>
      <vt:lpstr>Arial</vt:lpstr>
      <vt:lpstr>1_Thème Office</vt:lpstr>
      <vt:lpstr>2_Thème Office</vt:lpstr>
      <vt:lpstr>Présentation PowerPoint</vt:lpstr>
      <vt:lpstr>Présentation PowerPoint</vt:lpstr>
      <vt:lpstr>Fonctionnement</vt:lpstr>
      <vt:lpstr>Présentation PowerPoint</vt:lpstr>
      <vt:lpstr>Présentation PowerPoint</vt:lpstr>
      <vt:lpstr>Présentation PowerPoint</vt:lpstr>
      <vt:lpstr>Présentation PowerPoint</vt:lpstr>
      <vt:lpstr>Présentation PowerPoint</vt:lpstr>
      <vt:lpstr>Présentation PowerPoint</vt:lpstr>
      <vt:lpstr>Marché caché, marché ouvert ?</vt:lpstr>
      <vt:lpstr>Présentation PowerPoint</vt:lpstr>
      <vt:lpstr>Réseau social et réseau social numérique Objectifs de la démarche réseau</vt:lpstr>
      <vt:lpstr>Présentation PowerPoint</vt:lpstr>
      <vt:lpstr>Réseau social et réseau social numérique Focus sur la démarche réseau</vt:lpstr>
      <vt:lpstr>Réseau social et réseau social numérique Les étapes de l’entretien réseau ?</vt:lpstr>
      <vt:lpstr>Intérêts et potentialités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Ressources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Lydia Zunino</dc:creator>
  <cp:lastModifiedBy>Lydia Zunino</cp:lastModifiedBy>
  <cp:revision>1</cp:revision>
  <dcterms:created xsi:type="dcterms:W3CDTF">2022-04-19T07:43:57Z</dcterms:created>
  <dcterms:modified xsi:type="dcterms:W3CDTF">2022-04-19T07:50:30Z</dcterms:modified>
</cp:coreProperties>
</file>